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8"/>
  </p:notesMasterIdLst>
  <p:sldIdLst>
    <p:sldId id="256" r:id="rId2"/>
    <p:sldId id="304" r:id="rId3"/>
    <p:sldId id="322" r:id="rId4"/>
    <p:sldId id="349" r:id="rId5"/>
    <p:sldId id="324" r:id="rId6"/>
    <p:sldId id="325" r:id="rId7"/>
    <p:sldId id="334" r:id="rId8"/>
    <p:sldId id="327" r:id="rId9"/>
    <p:sldId id="348" r:id="rId10"/>
    <p:sldId id="326" r:id="rId11"/>
    <p:sldId id="315" r:id="rId12"/>
    <p:sldId id="345" r:id="rId13"/>
    <p:sldId id="309" r:id="rId14"/>
    <p:sldId id="344" r:id="rId15"/>
    <p:sldId id="335" r:id="rId16"/>
    <p:sldId id="336" r:id="rId17"/>
    <p:sldId id="337" r:id="rId18"/>
    <p:sldId id="338" r:id="rId19"/>
    <p:sldId id="339" r:id="rId20"/>
    <p:sldId id="340" r:id="rId21"/>
    <p:sldId id="342" r:id="rId22"/>
    <p:sldId id="343" r:id="rId23"/>
    <p:sldId id="323" r:id="rId24"/>
    <p:sldId id="346" r:id="rId25"/>
    <p:sldId id="347" r:id="rId26"/>
    <p:sldId id="333" r:id="rId27"/>
  </p:sldIdLst>
  <p:sldSz cx="9144000" cy="5143500" type="screen16x9"/>
  <p:notesSz cx="7315200" cy="9601200"/>
  <p:embeddedFontLst>
    <p:embeddedFont>
      <p:font typeface="Aptos Narrow" panose="020B0004020202020204" pitchFamily="34" charset="0"/>
      <p:regular r:id="rId29"/>
      <p:bold r:id="rId30"/>
      <p:italic r:id="rId31"/>
      <p:boldItalic r:id="rId32"/>
    </p:embeddedFont>
    <p:embeddedFont>
      <p:font typeface="Bowlby One SC" panose="020B0604020202020204" charset="0"/>
      <p:regular r:id="rId33"/>
    </p:embeddedFont>
    <p:embeddedFont>
      <p:font typeface="Consolas" panose="020B0609020204030204" pitchFamily="49"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Medium" panose="000006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2A3AA6-8DFD-4335-BF08-8315AFAE0FB7}">
  <a:tblStyle styleId="{882A3AA6-8DFD-4335-BF08-8315AFAE0F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2:09.278"/>
    </inkml:context>
    <inkml:brush xml:id="br0">
      <inkml:brushProperty name="width" value="0.035" units="cm"/>
      <inkml:brushProperty name="height" value="0.035" units="cm"/>
      <inkml:brushProperty name="color" value="#E71224"/>
    </inkml:brush>
  </inkml:definitions>
  <inkml:trace contextRef="#ctx0" brushRef="#br0">1 0 24575,'6'0'0,"13"0"0,15 0 0,16 0 0,9 0 0,4 0 0,7 0 0,6 4 0,-7 0 0,-6 0 0,-13 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30.408"/>
    </inkml:context>
    <inkml:brush xml:id="br0">
      <inkml:brushProperty name="width" value="0.035" units="cm"/>
      <inkml:brushProperty name="height" value="0.035" units="cm"/>
      <inkml:brushProperty name="color" value="#E71224"/>
    </inkml:brush>
  </inkml:definitions>
  <inkml:trace contextRef="#ctx0" brushRef="#br0">0 0 24575,'0'13'0,"1"0"0,0 0 0,1 0 0,0 0 0,1 0 0,0-1 0,1 1 0,0-1 0,7 12 0,-9-22 0,0 0 0,-1-1 0,1 1 0,0-1 0,0 0 0,1 1 0,-1-1 0,0 0 0,0 0 0,1 0 0,-1-1 0,0 1 0,1-1 0,-1 1 0,1-1 0,-1 0 0,0 1 0,1-1 0,-1-1 0,1 1 0,-1 0 0,1-1 0,-1 1 0,0-1 0,1 1 0,-1-1 0,0 0 0,1 0 0,-1 0 0,0-1 0,0 1 0,0 0 0,2-2 0,1-1 0,0 1 0,0-1 0,0 0 0,0 0 0,-1 0 0,1 0 0,-1-1 0,0 0 0,-1 0 0,1 0 0,-1 0 0,4-8 0,-4-1 0,3-5 0,-6 19 0,0 0 0,1 0 0,-1 0 0,1 0 0,-1-1 0,1 1 0,-1 0 0,0 0 0,1 0 0,-1 0 0,1 0 0,-1 0 0,1 0 0,-1 0 0,0 0 0,1 0 0,-1 1 0,1-1 0,-1 0 0,1 0 0,-1 0 0,0 0 0,1 1 0,-1-1 0,0 0 0,1 0 0,-1 1 0,0-1 0,1 0 0,-1 1 0,0-1 0,1 0 0,-1 1 0,0-1 0,0 0 0,0 1 0,1-1 0,-1 1 0,0-1 0,0 0 0,0 1 0,0 0 0,6 5 12,-1 1 0,1-1 0,1-1 0,-1 1 0,1-1 0,0 0 0,0-1 0,0 0 0,14 6 0,-19-9-47,0 0-1,0 0 1,0 0 0,0 0-1,0-1 1,1 1-1,-1-1 1,0 1 0,0-1-1,0 0 1,0 0 0,1 0-1,-1 0 1,0 0 0,0-1-1,0 1 1,0 0 0,1-1-1,-1 0 1,0 0-1,0 1 1,0-1 0,0 0-1,-1-1 1,1 1 0,0 0-1,0 0 1,-1-1 0,1 1-1,0-1 1,-1 0 0,0 1-1,1-1 1,-1 0-1,0 0 1,0 0 0,0 0-1,0 0 1,0 0 0,0 0-1,0-4 1,2-8-6791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31.497"/>
    </inkml:context>
    <inkml:brush xml:id="br0">
      <inkml:brushProperty name="width" value="0.035" units="cm"/>
      <inkml:brushProperty name="height" value="0.035" units="cm"/>
      <inkml:brushProperty name="color" value="#E71224"/>
    </inkml:brush>
  </inkml:definitions>
  <inkml:trace contextRef="#ctx0" brushRef="#br0">0 18 24575,'0'-3'0,"7"-2"0,5 1 0,4 1 0,2 1 0,-1 7 0,-1 3 0,-3 3 0,-4 3 0,-3 3 0,-6 1 0,-6 4 0,-6 2 0,-4 0 0,2 0 0,-2-5 0,3 1 0,4-3-8191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31.872"/>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13.089"/>
    </inkml:context>
    <inkml:brush xml:id="br0">
      <inkml:brushProperty name="width" value="0.035" units="cm"/>
      <inkml:brushProperty name="height" value="0.035" units="cm"/>
      <inkml:brushProperty name="color" value="#E71224"/>
    </inkml:brush>
  </inkml:definitions>
  <inkml:trace contextRef="#ctx0" brushRef="#br0">16 267 24575,'-6'0'-9830,"-2"-5"3277,6-14 11616,4-10-5063,7-5 2817,8-2-2817,12-2 1719,7 1-1719,3 6 6784,2 8-6784,-2 8 0,-1 19 0,-7 25 0,3 20 0,-5 7 0,-7-6-8191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14.439"/>
    </inkml:context>
    <inkml:brush xml:id="br0">
      <inkml:brushProperty name="width" value="0.035" units="cm"/>
      <inkml:brushProperty name="height" value="0.035" units="cm"/>
      <inkml:brushProperty name="color" value="#E71224"/>
    </inkml:brush>
  </inkml:definitions>
  <inkml:trace contextRef="#ctx0" brushRef="#br0">1 1 24575,'0'5'0,"0"14"0,0 10 0,0 28 0,0 10 0,0 5 0,0-3 0,0-2 0,0 10 0,0 4 0,0-1 0,0-2 0,0-8 0,0-11 0,0-15-8191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16.495"/>
    </inkml:context>
    <inkml:brush xml:id="br0">
      <inkml:brushProperty name="width" value="0.035" units="cm"/>
      <inkml:brushProperty name="height" value="0.035" units="cm"/>
      <inkml:brushProperty name="color" value="#E71224"/>
    </inkml:brush>
  </inkml:definitions>
  <inkml:trace contextRef="#ctx0" brushRef="#br0">1 1 24575,'57'11'-9830,"20"5"11469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18.877"/>
    </inkml:context>
    <inkml:brush xml:id="br0">
      <inkml:brushProperty name="width" value="0.035" units="cm"/>
      <inkml:brushProperty name="height" value="0.035" units="cm"/>
      <inkml:brushProperty name="color" value="#E71224"/>
    </inkml:brush>
  </inkml:definitions>
  <inkml:trace contextRef="#ctx0" brushRef="#br0">1 297 24575,'0'-6'0,"5"-25"0,9-13 0,7 2 0,0 1 0,2-4 0,3 6 0,3 10 0,2 10 0,13 36 0,5 28 0,0 5 0,-9 7 0,-10-2 0,-6-9 0,-6-7 0,-6-11-8191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19.872"/>
    </inkml:context>
    <inkml:brush xml:id="br0">
      <inkml:brushProperty name="width" value="0.035" units="cm"/>
      <inkml:brushProperty name="height" value="0.035" units="cm"/>
      <inkml:brushProperty name="color" value="#E71224"/>
    </inkml:brush>
  </inkml:definitions>
  <inkml:trace contextRef="#ctx0" brushRef="#br0">37 1 24575,'0'5'0,"0"20"0,0 29 0,0 33 0,0 14 0,0 12 0,0 5 0,0 5 0,-6-6 0,-2-19 0,1-19 0,1-17 0,2-14 0,1-9 0,2-6 0,0 3 0,1 2 0,0-6-8191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21.310"/>
    </inkml:context>
    <inkml:brush xml:id="br0">
      <inkml:brushProperty name="width" value="0.035" units="cm"/>
      <inkml:brushProperty name="height" value="0.035" units="cm"/>
      <inkml:brushProperty name="color" value="#E71224"/>
    </inkml:brush>
  </inkml:definitions>
  <inkml:trace contextRef="#ctx0" brushRef="#br0">1 121 24575,'0'-6'0,"5"-2"0,9-5 0,7-6 0,5-6 0,5 2 0,3 4 0,0 11 0,2 19 0,-1 19 0,-6 10 0,-2 4 0,-5 1 0,-7-8-8191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22.969"/>
    </inkml:context>
    <inkml:brush xml:id="br0">
      <inkml:brushProperty name="width" value="0.035" units="cm"/>
      <inkml:brushProperty name="height" value="0.035" units="cm"/>
      <inkml:brushProperty name="color" value="#E71224"/>
    </inkml:brush>
  </inkml:definitions>
  <inkml:trace contextRef="#ctx0" brushRef="#br0">104 14 24575,'0'-6'0,"-6"-1"0,-7 17 0,-2 35 0,2 17 0,3 3 0,-3-4-6784,2 0 6784,2 0 0,2 2 0,3 2 0,2-5 0,2-7 0,0 0 0,0-4 6784,1-5-6784,-1-3 0,1-10-8191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2:09.971"/>
    </inkml:context>
    <inkml:brush xml:id="br0">
      <inkml:brushProperty name="width" value="0.035" units="cm"/>
      <inkml:brushProperty name="height" value="0.035" units="cm"/>
      <inkml:brushProperty name="color" value="#E71224"/>
    </inkml:brush>
  </inkml:definitions>
  <inkml:trace contextRef="#ctx0" brushRef="#br0">0 1 24575,'7'0'0,"8"3"0,32 4 0,17 2 0,11 2 0,5-1 0,-6-2 0,-14-3 0,-17-1-8191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24.314"/>
    </inkml:context>
    <inkml:brush xml:id="br0">
      <inkml:brushProperty name="width" value="0.035" units="cm"/>
      <inkml:brushProperty name="height" value="0.035" units="cm"/>
      <inkml:brushProperty name="color" value="#E71224"/>
    </inkml:brush>
  </inkml:definitions>
  <inkml:trace contextRef="#ctx0" brushRef="#br0">1 161 24575,'0'-5'0,"0"-9"0,6-7 0,13-5 0,4-5 0,3 3 0,4 7 0,1 7 0,14 22 0,10 34 0,7 21 0,-6 5 0,-8 3 0,-11-5 0,-12-14-8191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2:48:25.749"/>
    </inkml:context>
    <inkml:brush xml:id="br0">
      <inkml:brushProperty name="width" value="0.035" units="cm"/>
      <inkml:brushProperty name="height" value="0.035" units="cm"/>
      <inkml:brushProperty name="color" value="#E71224"/>
    </inkml:brush>
  </inkml:definitions>
  <inkml:trace contextRef="#ctx0" brushRef="#br0">1 0 24575,'0'984'-1365,"0"-955"-5461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25:29.576"/>
    </inkml:context>
    <inkml:brush xml:id="br0">
      <inkml:brushProperty name="width" value="0.035" units="cm"/>
      <inkml:brushProperty name="height" value="0.035" units="cm"/>
      <inkml:brushProperty name="color" value="#E71224"/>
    </inkml:brush>
  </inkml:definitions>
  <inkml:trace contextRef="#ctx0" brushRef="#br0">2539 313 24575,'-18'-7'0,"5"0"0,-60-27 0,-1 4 0,-2 3 0,-78-17 0,-243-34 0,74 33 0,252 40 0,0 2 0,-114 11 0,136-1 0,2 2 0,-90 30 0,-86 48 0,144-54 0,-34 10 0,-79 34 0,162-63 0,0 1 0,1 2 0,1 1 0,-27 22 0,49-34 0,1 0 0,-1 0 0,1 1 0,1 0 0,-1 0 0,1 0 0,0 0 0,0 1 0,1-1 0,0 1 0,1 0 0,0 0 0,-2 11 0,-1 16 0,-2 64 0,6-59 0,0-27 0,0 0 0,1 1 0,1-1 0,0 1 0,1-1 0,0 0 0,1 1 0,1-1 0,0-1 0,1 1 0,0-1 0,0 1 0,2-1 0,0-1 0,0 1 0,1-1 0,14 16 0,-2-7 0,0-1 0,2-1 0,0-1 0,1 0 0,0-2 0,2-1 0,0 0 0,0-2 0,1-1 0,0-1 0,46 10 0,29 2 0,188 16 0,-245-34 0,291 23 0,288 35 0,-141 20 0,467 55 0,1011-63 0,-1917-74 0,298-7 0,-249 1 0,152-31 0,-200 28 0,-1-3 0,0-1 0,-1-2 0,50-26 0,-71 30 0,-1-1 0,0-2 0,0 0 0,-1-1 0,-1 0 0,-1-2 0,0 0 0,-2-1 0,23-32 0,-24 28 0,-2 0 0,-1-1 0,0 0 0,-2 0 0,-1-1 0,0-1 0,-2 1 0,5-43 0,-7 21 0,-2 1 0,-2-1 0,-2 0 0,-8-45 0,7 72 0,0 0 0,-1 0 0,-1 1 0,0 0 0,-2 0 0,0 0 0,-1 1 0,-1 0 0,0 1 0,-1-1 0,-1 2 0,-1 0 0,0 0 0,-1 1 0,-28-24 0,1 10 0,-2 1 0,-1 3 0,-1 1 0,-1 2 0,-1 2 0,-69-18 0,-299-52 0,384 83 0,-711-90 0,283 43 0,-41 19 0,-6 36 0,165 2 0,259-5 0,-93 3 0,157 0-21,1 2 0,0 0 0,1 1-1,-1 0 1,1 1 0,0 1 0,-19 11 0,-3 1-1175,5-5-5630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0.819"/>
    </inkml:context>
    <inkml:brush xml:id="br0">
      <inkml:brushProperty name="width" value="0.035" units="cm"/>
      <inkml:brushProperty name="height" value="0.035" units="cm"/>
    </inkml:brush>
  </inkml:definitions>
  <inkml:trace contextRef="#ctx0" brushRef="#br0">0 1 24575,'23'0'0,"37"0"0,70 0 0,78 0 0,60 11 0,37 27 0,18 25 0,12 12 0,1 12 0,-28-4 0,-32-11 0,-40-11 0,-54-16 0,-41-10 0,-44-11-8191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2.508"/>
    </inkml:context>
    <inkml:brush xml:id="br0">
      <inkml:brushProperty name="width" value="0.035" units="cm"/>
      <inkml:brushProperty name="height" value="0.035" units="cm"/>
    </inkml:brush>
  </inkml:definitions>
  <inkml:trace contextRef="#ctx0" brushRef="#br0">857 1 24575,'-16'1'0,"1"2"0,-1 0 0,1 0 0,0 2 0,0 0 0,0 0 0,-18 11 0,-14 4 0,-133 49 0,-250 135 0,430-204 0,-7 3 0,1 1 0,-1 0 0,1 0 0,0 1 0,0-1 0,-8 10 0,13-12 0,0-1 0,0 1 0,1-1 0,-1 1 0,0 0 0,1 0 0,-1-1 0,1 1 0,-1 0 0,1 0 0,0 0 0,0-1 0,0 1 0,0 0 0,0 0 0,0 0 0,0 0 0,1-1 0,-1 1 0,1 0 0,-1 0 0,1 0 0,0-1 0,0 1 0,-1-1 0,1 1 0,0 0 0,1-1 0,-1 0 0,2 3 0,16 18 0,2-1 0,0-1 0,2-1 0,0-1 0,1-1 0,33 18 0,0 1 0,189 134-1365,-219-152-5461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4.168"/>
    </inkml:context>
    <inkml:brush xml:id="br0">
      <inkml:brushProperty name="width" value="0.035" units="cm"/>
      <inkml:brushProperty name="height" value="0.035" units="cm"/>
    </inkml:brush>
  </inkml:definitions>
  <inkml:trace contextRef="#ctx0" brushRef="#br0">0 1 24575,'24'0'0,"46"6"0,71 13 0,39 9 0,41 24 0,23 19 0,-1 9 0,-1 9 0,-14-5 0,-28-6 0,-30-15 0,-22-8 0,-24-13 0,-21-13 0,-29-12-8191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5.793"/>
    </inkml:context>
    <inkml:brush xml:id="br0">
      <inkml:brushProperty name="width" value="0.035" units="cm"/>
      <inkml:brushProperty name="height" value="0.035" units="cm"/>
    </inkml:brush>
  </inkml:definitions>
  <inkml:trace contextRef="#ctx0" brushRef="#br0">842 0 24575,'-61'2'0,"0"2"0,0 3 0,-63 16 0,-171 61 0,274-77 0,1 1 0,0 0 0,0 2 0,1 0 0,-22 16 0,32-19 0,0-1 0,1 2 0,0-1 0,0 1 0,1 0 0,0 1 0,0 0 0,1 0 0,0 0 0,1 1 0,0 0 0,-4 12 0,8-16 0,0 0 0,0 1 0,0 0 0,0-1 0,1 1 0,1-1 0,-1 1 0,1 0 0,0-1 0,0 1 0,1-1 0,0 0 0,0 1 0,0-1 0,1 0 0,4 7 0,7 11 0,0-2 0,29 35 0,-18-27 22,3-2 1,0 0-1,62 45 0,109 57-769,-153-101 40,-17-12-6119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0.819"/>
    </inkml:context>
    <inkml:brush xml:id="br0">
      <inkml:brushProperty name="width" value="0.035" units="cm"/>
      <inkml:brushProperty name="height" value="0.035" units="cm"/>
    </inkml:brush>
  </inkml:definitions>
  <inkml:trace contextRef="#ctx0" brushRef="#br0">0 1 24575,'23'0'0,"37"0"0,70 0 0,78 0 0,60 11 0,37 27 0,18 25 0,12 12 0,1 12 0,-28-4 0,-32-11 0,-40-11 0,-54-16 0,-41-10 0,-44-11-8191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2.508"/>
    </inkml:context>
    <inkml:brush xml:id="br0">
      <inkml:brushProperty name="width" value="0.035" units="cm"/>
      <inkml:brushProperty name="height" value="0.035" units="cm"/>
    </inkml:brush>
  </inkml:definitions>
  <inkml:trace contextRef="#ctx0" brushRef="#br0">857 1 24575,'-16'1'0,"1"2"0,-1 0 0,1 0 0,0 2 0,0 0 0,0 0 0,-18 11 0,-14 4 0,-133 49 0,-250 135 0,430-204 0,-7 3 0,1 1 0,-1 0 0,1 0 0,0 1 0,0-1 0,-8 10 0,13-12 0,0-1 0,0 1 0,1-1 0,-1 1 0,0 0 0,1 0 0,-1-1 0,1 1 0,-1 0 0,1 0 0,0 0 0,0-1 0,0 1 0,0 0 0,0 0 0,0 0 0,0 0 0,1-1 0,-1 1 0,1 0 0,-1 0 0,1 0 0,0-1 0,0 1 0,-1-1 0,1 1 0,0 0 0,1-1 0,-1 0 0,2 3 0,16 18 0,2-1 0,0-1 0,2-1 0,0-1 0,1-1 0,33 18 0,0 1 0,189 134-1365,-219-152-5461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4.168"/>
    </inkml:context>
    <inkml:brush xml:id="br0">
      <inkml:brushProperty name="width" value="0.035" units="cm"/>
      <inkml:brushProperty name="height" value="0.035" units="cm"/>
    </inkml:brush>
  </inkml:definitions>
  <inkml:trace contextRef="#ctx0" brushRef="#br0">0 1 24575,'24'0'0,"46"6"0,71 13 0,39 9 0,41 24 0,23 19 0,-1 9 0,-1 9 0,-14-5 0,-28-6 0,-30-15 0,-22-8 0,-24-13 0,-21-13 0,-29-12-8191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2:14.222"/>
    </inkml:context>
    <inkml:brush xml:id="br0">
      <inkml:brushProperty name="width" value="0.035" units="cm"/>
      <inkml:brushProperty name="height" value="0.035" units="cm"/>
      <inkml:brushProperty name="color" value="#E71224"/>
    </inkml:brush>
  </inkml:definitions>
  <inkml:trace contextRef="#ctx0" brushRef="#br0">152 0 24575,'1'3'0,"0"0"0,1-1 0,-1 1 0,1-1 0,-1 1 0,1-1 0,0 0 0,0 0 0,0 0 0,1 0 0,-1 0 0,3 2 0,5 4 0,290 271 0,-299-278 0,8 7 0,1 0 0,-1 1 0,0 0 0,12 16 0,-19-24 0,-1 1 0,0-1 0,0 1 0,0-1 0,0 1 0,0-1 0,0 1 0,-1 0 0,1-1 0,0 1 0,-1 0 0,1 0 0,-1 0 0,0 0 0,0-1 0,1 1 0,-1 0 0,-1 0 0,1 0 0,0 0 0,0 0 0,-1-1 0,1 1 0,-1 0 0,1 0 0,-1-1 0,0 1 0,1 0 0,-1-1 0,0 1 0,-2 2 0,-12 8 0,0 0 0,0-1 0,-1-1 0,0 0 0,-26 10 0,-7 6 0,-37 23-82,-179 95-1201,235-130-5543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3T15:08:25.793"/>
    </inkml:context>
    <inkml:brush xml:id="br0">
      <inkml:brushProperty name="width" value="0.035" units="cm"/>
      <inkml:brushProperty name="height" value="0.035" units="cm"/>
    </inkml:brush>
  </inkml:definitions>
  <inkml:trace contextRef="#ctx0" brushRef="#br0">842 0 24575,'-61'2'0,"0"2"0,0 3 0,-63 16 0,-171 61 0,274-77 0,1 1 0,0 0 0,0 2 0,1 0 0,-22 16 0,32-19 0,0-1 0,1 2 0,0-1 0,0 1 0,1 0 0,0 1 0,0 0 0,1 0 0,0 0 0,1 1 0,0 0 0,-4 12 0,8-16 0,0 0 0,0 1 0,0 0 0,0-1 0,1 1 0,1-1 0,-1 1 0,1 0 0,0-1 0,0 1 0,1-1 0,0 0 0,0 1 0,0-1 0,1 0 0,4 7 0,7 11 0,0-2 0,29 35 0,-18-27 22,3-2 1,0 0-1,62 45 0,109 57-769,-153-101 40,-17-12-6119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2:18.498"/>
    </inkml:context>
    <inkml:brush xml:id="br0">
      <inkml:brushProperty name="width" value="0.035" units="cm"/>
      <inkml:brushProperty name="height" value="0.035" units="cm"/>
      <inkml:brushProperty name="color" value="#E71224"/>
    </inkml:brush>
  </inkml:definitions>
  <inkml:trace contextRef="#ctx0" brushRef="#br0">669 3 24575,'-41'-1'0,"24"0"0,0 1 0,0 0 0,0 2 0,-25 4 0,37-5 0,-1 1 0,1 0 0,0 0 0,0 0 0,0 1 0,0 0 0,0 0 0,1 0 0,-1 0 0,1 1 0,0 0 0,0 0 0,0 0 0,1 0 0,-1 1 0,1-1 0,-5 10 0,-5 12 0,2 1 0,0 0 0,2 0 0,-7 38 0,-14 119 0,24-127 0,-3-1 0,-2 0 0,-21 61 0,-49 72 0,67-162 0,-2 0 0,-1 0 0,-1-2 0,-32 36 0,43-54-227,0 0-1,-1 0 1,0-1-1,0 0 1,-14 7-1,-7 0-6598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14.657"/>
    </inkml:context>
    <inkml:brush xml:id="br0">
      <inkml:brushProperty name="width" value="0.035" units="cm"/>
      <inkml:brushProperty name="height" value="0.035" units="cm"/>
      <inkml:brushProperty name="color" value="#E71224"/>
    </inkml:brush>
  </inkml:definitions>
  <inkml:trace contextRef="#ctx0" brushRef="#br0">6251 3389 24575,'-137'-6'0,"-247"-43"0,321 39 0,-560-137 0,15-59 0,331 102 0,-363-193 0,90-45 0,404 246 0,-386-284 0,185 127 0,-328-268 0,361 206 0,27 24 0,217 229 0,-2 4 0,-158-97 0,220 149-52,-28-15 141,-51-22 1,74 38-303,-1-1 0,1 2-1,-1 0 1,-1 1 0,1 1 0,-28 0 0,25 2-6613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25.498"/>
    </inkml:context>
    <inkml:brush xml:id="br0">
      <inkml:brushProperty name="width" value="0.035" units="cm"/>
      <inkml:brushProperty name="height" value="0.035" units="cm"/>
      <inkml:brushProperty name="color" value="#E71224"/>
    </inkml:brush>
  </inkml:definitions>
  <inkml:trace contextRef="#ctx0" brushRef="#br0">0 1 24575,'0'3'0,"0"15"0,4 13 0,0 21 0,0 12 0,-1 5 0,0-6 0,-2-11 0,0-4 0,-1-7 0,0-4 0,0-5 0,0-4 0,0-8-8191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25.906"/>
    </inkml:context>
    <inkml:brush xml:id="br0">
      <inkml:brushProperty name="width" value="0.035" units="cm"/>
      <inkml:brushProperty name="height" value="0.035" units="cm"/>
      <inkml:brushProperty name="color" value="#E71224"/>
    </inkml:brush>
  </inkml:definitions>
  <inkml:trace contextRef="#ctx0" brushRef="#br0">0 68 24575,'0'-3'0,"23"-5"0,7-3 0,6-1 0,-4-1 0,-4 1 0,-7 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26.966"/>
    </inkml:context>
    <inkml:brush xml:id="br0">
      <inkml:brushProperty name="width" value="0.035" units="cm"/>
      <inkml:brushProperty name="height" value="0.035" units="cm"/>
      <inkml:brushProperty name="color" value="#E71224"/>
    </inkml:brush>
  </inkml:definitions>
  <inkml:trace contextRef="#ctx0" brushRef="#br0">20 0 24575,'-3'7'0,"-1"8"0,0 15 0,0 15 0,2 11 0,0 4 0,2-4 0,-1-5 0,1-8 0,1-8 0,-1-6 0,3-9 0,2-4 0,-1-5-8191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4T13:13:27.969"/>
    </inkml:context>
    <inkml:brush xml:id="br0">
      <inkml:brushProperty name="width" value="0.035" units="cm"/>
      <inkml:brushProperty name="height" value="0.035" units="cm"/>
      <inkml:brushProperty name="color" value="#E71224"/>
    </inkml:brush>
  </inkml:definitions>
  <inkml:trace contextRef="#ctx0" brushRef="#br0">30 0 24575,'-1'0'0,"-1"0"0,1 0 0,0 1 0,-1-1 0,1 0 0,0 1 0,-1-1 0,1 1 0,0-1 0,0 1 0,0 0 0,-1 0 0,1-1 0,0 1 0,0 0 0,0 0 0,0 0 0,0 0 0,1 0 0,-1 0 0,0 0 0,0 0 0,1 1 0,-1-1 0,1 0 0,-1 0 0,1 1 0,-1-1 0,1 0 0,0 0 0,-1 1 0,1-1 0,0 0 0,0 1 0,0-1 0,0 1 0,0-1 0,1 0 0,-1 3 0,1-1 0,-1 1 0,1 0 0,-1-1 0,1 1 0,0 0 0,1-1 0,-1 1 0,0-1 0,1 0 0,0 1 0,0-1 0,0 0 0,5 5 0,-4-5 0,0-1 0,0 0 0,1 0 0,-1 0 0,1-1 0,-1 1 0,1-1 0,0 0 0,-1 0 0,1 0 0,0 0 0,0-1 0,0 1 0,0-1 0,-1 0 0,1 0 0,0-1 0,4 0 0,-7 1 0,0 0 0,0-1 0,0 1 0,0 0 0,0-1 0,0 1 0,0-1 0,-1 1 0,1-1 0,0 1 0,0-1 0,0 0 0,-1 1 0,1-1 0,0 0 0,-1 0 0,1 1 0,0-1 0,-1 0 0,1 0 0,-1 0 0,0 0 0,1 0 0,-1 0 0,1-1 0,-1 0 0,0-1 0,-1 1 0,1 0 0,-1-1 0,1 1 0,-1 0 0,0 0 0,0-1 0,1 1 0,-2 0 0,1 0 0,0 0 0,0 0 0,-1 0 0,1 1 0,-3-3 0,-2-2-136,1 0-1,-1 1 1,-1 0-1,1 0 1,-1 1-1,0 0 1,0 0-1,0 0 0,-10-2 1,3 1-6690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13e681789de_2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13e681789de_2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r>
              <a:rPr lang="en-US" dirty="0"/>
              <a:t>f</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2bd55ee300b_0_74:notes"/>
          <p:cNvSpPr txBox="1">
            <a:spLocks noGrp="1"/>
          </p:cNvSpPr>
          <p:nvPr>
            <p:ph type="body" idx="1"/>
          </p:nvPr>
        </p:nvSpPr>
        <p:spPr>
          <a:xfrm>
            <a:off x="731520" y="4560570"/>
            <a:ext cx="5852100" cy="432060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1847" name="Google Shape;1847;g2bd55ee300b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88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2bd55ee300b_0_74:notes"/>
          <p:cNvSpPr txBox="1">
            <a:spLocks noGrp="1"/>
          </p:cNvSpPr>
          <p:nvPr>
            <p:ph type="body" idx="1"/>
          </p:nvPr>
        </p:nvSpPr>
        <p:spPr>
          <a:xfrm>
            <a:off x="731520" y="4560570"/>
            <a:ext cx="5852100" cy="432060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1847" name="Google Shape;1847;g2bd55ee300b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6413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2bd55ee300b_0_74:notes"/>
          <p:cNvSpPr txBox="1">
            <a:spLocks noGrp="1"/>
          </p:cNvSpPr>
          <p:nvPr>
            <p:ph type="body" idx="1"/>
          </p:nvPr>
        </p:nvSpPr>
        <p:spPr>
          <a:xfrm>
            <a:off x="731520" y="4560570"/>
            <a:ext cx="5852100" cy="432060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1847" name="Google Shape;1847;g2bd55ee300b_0_7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9279"/>
            <a:ext cx="9144000" cy="5143640"/>
            <a:chOff x="0" y="-9279"/>
            <a:chExt cx="9144000" cy="5143640"/>
          </a:xfrm>
        </p:grpSpPr>
        <p:cxnSp>
          <p:nvCxnSpPr>
            <p:cNvPr id="10" name="Google Shape;10;p2"/>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 name="Google Shape;11;p2"/>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 name="Google Shape;12;p2"/>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3;p2"/>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 name="Google Shape;20;p2"/>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 name="Google Shape;21;p2"/>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2" name="Google Shape;22;p2"/>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3" name="Google Shape;23;p2"/>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4" name="Google Shape;24;p2"/>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25" name="Google Shape;25;p2"/>
            <p:cNvGrpSpPr/>
            <p:nvPr/>
          </p:nvGrpSpPr>
          <p:grpSpPr>
            <a:xfrm>
              <a:off x="254375" y="-9279"/>
              <a:ext cx="8644100" cy="5143640"/>
              <a:chOff x="330563" y="-180875"/>
              <a:chExt cx="8644100" cy="5349600"/>
            </a:xfrm>
          </p:grpSpPr>
          <p:cxnSp>
            <p:nvCxnSpPr>
              <p:cNvPr id="26" name="Google Shape;26;p2"/>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7" name="Google Shape;27;p2"/>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8" name="Google Shape;28;p2"/>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9" name="Google Shape;29;p2"/>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0" name="Google Shape;30;p2"/>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1" name="Google Shape;31;p2"/>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2" name="Google Shape;32;p2"/>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 name="Google Shape;33;p2"/>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 name="Google Shape;34;p2"/>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 name="Google Shape;35;p2"/>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6" name="Google Shape;36;p2"/>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7" name="Google Shape;37;p2"/>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8" name="Google Shape;38;p2"/>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 name="Google Shape;39;p2"/>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 name="Google Shape;40;p2"/>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 name="Google Shape;41;p2"/>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42;p2"/>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3" name="Google Shape;43;p2"/>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4" name="Google Shape;44;p2"/>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5" name="Google Shape;45;p2"/>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 name="Google Shape;46;p2"/>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 name="Google Shape;47;p2"/>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 name="Google Shape;48;p2"/>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9" name="Google Shape;49;p2"/>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0" name="Google Shape;50;p2"/>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1" name="Google Shape;51;p2"/>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52" name="Google Shape;52;p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2"/>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73" name="Google Shape;73;p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txBox="1">
            <a:spLocks noGrp="1"/>
          </p:cNvSpPr>
          <p:nvPr>
            <p:ph type="ctrTitle"/>
          </p:nvPr>
        </p:nvSpPr>
        <p:spPr>
          <a:xfrm>
            <a:off x="2635500" y="863181"/>
            <a:ext cx="3873000" cy="662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5" name="Google Shape;75;p2"/>
          <p:cNvSpPr txBox="1">
            <a:spLocks noGrp="1"/>
          </p:cNvSpPr>
          <p:nvPr>
            <p:ph type="subTitle" idx="1"/>
          </p:nvPr>
        </p:nvSpPr>
        <p:spPr>
          <a:xfrm>
            <a:off x="3158850" y="4009100"/>
            <a:ext cx="2826300" cy="66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396"/>
        <p:cNvGrpSpPr/>
        <p:nvPr/>
      </p:nvGrpSpPr>
      <p:grpSpPr>
        <a:xfrm>
          <a:off x="0" y="0"/>
          <a:ext cx="0" cy="0"/>
          <a:chOff x="0" y="0"/>
          <a:chExt cx="0" cy="0"/>
        </a:xfrm>
      </p:grpSpPr>
      <p:grpSp>
        <p:nvGrpSpPr>
          <p:cNvPr id="1397" name="Google Shape;1397;p25"/>
          <p:cNvGrpSpPr/>
          <p:nvPr/>
        </p:nvGrpSpPr>
        <p:grpSpPr>
          <a:xfrm>
            <a:off x="0" y="-9279"/>
            <a:ext cx="9144000" cy="5143640"/>
            <a:chOff x="0" y="-9279"/>
            <a:chExt cx="9144000" cy="5143640"/>
          </a:xfrm>
        </p:grpSpPr>
        <p:cxnSp>
          <p:nvCxnSpPr>
            <p:cNvPr id="1398" name="Google Shape;1398;p25"/>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99" name="Google Shape;1399;p25"/>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0" name="Google Shape;1400;p25"/>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1" name="Google Shape;1401;p25"/>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2" name="Google Shape;1402;p25"/>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3" name="Google Shape;1403;p25"/>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4" name="Google Shape;1404;p25"/>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5" name="Google Shape;1405;p25"/>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6" name="Google Shape;1406;p25"/>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7" name="Google Shape;1407;p25"/>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8" name="Google Shape;1408;p25"/>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9" name="Google Shape;1409;p25"/>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0" name="Google Shape;1410;p25"/>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1" name="Google Shape;1411;p25"/>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2" name="Google Shape;1412;p25"/>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13" name="Google Shape;1413;p25"/>
            <p:cNvGrpSpPr/>
            <p:nvPr/>
          </p:nvGrpSpPr>
          <p:grpSpPr>
            <a:xfrm>
              <a:off x="254375" y="-9279"/>
              <a:ext cx="8644100" cy="5143640"/>
              <a:chOff x="330563" y="-180875"/>
              <a:chExt cx="8644100" cy="5349600"/>
            </a:xfrm>
          </p:grpSpPr>
          <p:cxnSp>
            <p:nvCxnSpPr>
              <p:cNvPr id="1414" name="Google Shape;1414;p25"/>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5" name="Google Shape;1415;p25"/>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6" name="Google Shape;1416;p25"/>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7" name="Google Shape;1417;p25"/>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8" name="Google Shape;1418;p25"/>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9" name="Google Shape;1419;p25"/>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0" name="Google Shape;1420;p25"/>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1" name="Google Shape;1421;p25"/>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2" name="Google Shape;1422;p25"/>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3" name="Google Shape;1423;p25"/>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4" name="Google Shape;1424;p25"/>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5" name="Google Shape;1425;p25"/>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6" name="Google Shape;1426;p25"/>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7" name="Google Shape;1427;p25"/>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8" name="Google Shape;1428;p25"/>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9" name="Google Shape;1429;p25"/>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0" name="Google Shape;1430;p25"/>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1" name="Google Shape;1431;p25"/>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2" name="Google Shape;1432;p25"/>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3" name="Google Shape;1433;p25"/>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4" name="Google Shape;1434;p25"/>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5" name="Google Shape;1435;p25"/>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6" name="Google Shape;1436;p25"/>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7" name="Google Shape;1437;p25"/>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8" name="Google Shape;1438;p25"/>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9" name="Google Shape;1439;p25"/>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440" name="Google Shape;1440;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7" name="Google Shape;1447;p25"/>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48"/>
        <p:cNvGrpSpPr/>
        <p:nvPr/>
      </p:nvGrpSpPr>
      <p:grpSpPr>
        <a:xfrm>
          <a:off x="0" y="0"/>
          <a:ext cx="0" cy="0"/>
          <a:chOff x="0" y="0"/>
          <a:chExt cx="0" cy="0"/>
        </a:xfrm>
      </p:grpSpPr>
      <p:grpSp>
        <p:nvGrpSpPr>
          <p:cNvPr id="1449" name="Google Shape;1449;p26"/>
          <p:cNvGrpSpPr/>
          <p:nvPr/>
        </p:nvGrpSpPr>
        <p:grpSpPr>
          <a:xfrm>
            <a:off x="0" y="-9279"/>
            <a:ext cx="9144000" cy="5143640"/>
            <a:chOff x="0" y="-9279"/>
            <a:chExt cx="9144000" cy="5143640"/>
          </a:xfrm>
        </p:grpSpPr>
        <p:cxnSp>
          <p:nvCxnSpPr>
            <p:cNvPr id="1450" name="Google Shape;1450;p26"/>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1" name="Google Shape;1451;p26"/>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2" name="Google Shape;1452;p26"/>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3" name="Google Shape;1453;p26"/>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4" name="Google Shape;1454;p26"/>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5" name="Google Shape;1455;p26"/>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6" name="Google Shape;1456;p26"/>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7" name="Google Shape;1457;p26"/>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8" name="Google Shape;1458;p26"/>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9" name="Google Shape;1459;p26"/>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0" name="Google Shape;1460;p26"/>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1" name="Google Shape;1461;p26"/>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2" name="Google Shape;1462;p26"/>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3" name="Google Shape;1463;p26"/>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4" name="Google Shape;1464;p26"/>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65" name="Google Shape;1465;p26"/>
            <p:cNvGrpSpPr/>
            <p:nvPr/>
          </p:nvGrpSpPr>
          <p:grpSpPr>
            <a:xfrm>
              <a:off x="254375" y="-9279"/>
              <a:ext cx="8644100" cy="5143640"/>
              <a:chOff x="330563" y="-180875"/>
              <a:chExt cx="8644100" cy="5349600"/>
            </a:xfrm>
          </p:grpSpPr>
          <p:cxnSp>
            <p:nvCxnSpPr>
              <p:cNvPr id="1466" name="Google Shape;1466;p26"/>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7" name="Google Shape;1467;p26"/>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8" name="Google Shape;1468;p26"/>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9" name="Google Shape;1469;p26"/>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0" name="Google Shape;1470;p26"/>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1" name="Google Shape;1471;p26"/>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2" name="Google Shape;1472;p26"/>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3" name="Google Shape;1473;p26"/>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4" name="Google Shape;1474;p26"/>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5" name="Google Shape;1475;p26"/>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6" name="Google Shape;1476;p26"/>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7" name="Google Shape;1477;p26"/>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8" name="Google Shape;1478;p26"/>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9" name="Google Shape;1479;p26"/>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0" name="Google Shape;1480;p26"/>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26"/>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26"/>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26"/>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4" name="Google Shape;1484;p26"/>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5" name="Google Shape;1485;p26"/>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6" name="Google Shape;1486;p26"/>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7" name="Google Shape;1487;p26"/>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8" name="Google Shape;1488;p26"/>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9" name="Google Shape;1489;p26"/>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0" name="Google Shape;1490;p26"/>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1" name="Google Shape;1491;p26"/>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Tree>
    <p:extLst>
      <p:ext uri="{BB962C8B-B14F-4D97-AF65-F5344CB8AC3E}">
        <p14:creationId xmlns:p14="http://schemas.microsoft.com/office/powerpoint/2010/main" val="15166541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Bowlby One SC"/>
              <a:buNone/>
              <a:defRPr sz="3400" b="1">
                <a:solidFill>
                  <a:schemeClr val="dk1"/>
                </a:solidFill>
                <a:latin typeface="Bowlby One SC"/>
                <a:ea typeface="Bowlby One SC"/>
                <a:cs typeface="Bowlby One SC"/>
                <a:sym typeface="Bowlby One SC"/>
              </a:defRPr>
            </a:lvl1pPr>
            <a:lvl2pPr lvl="1">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2pPr>
            <a:lvl3pPr lvl="2">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3pPr>
            <a:lvl4pPr lvl="3">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4pPr>
            <a:lvl5pPr lvl="4">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5pPr>
            <a:lvl6pPr lvl="5">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6pPr>
            <a:lvl7pPr lvl="6">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7pPr>
            <a:lvl8pPr lvl="7">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8pPr>
            <a:lvl9pPr lvl="8">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1" r:id="rId2"/>
    <p:sldLayoutId id="214748367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240.png"/><Relationship Id="rId5" Type="http://schemas.openxmlformats.org/officeDocument/2006/relationships/customXml" Target="../ink/ink2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60.png"/><Relationship Id="rId12" Type="http://schemas.openxmlformats.org/officeDocument/2006/relationships/customXml" Target="../ink/ink26.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customXml" Target="../ink/ink23.xml"/><Relationship Id="rId11"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customXml" Target="../ink/ink25.xml"/><Relationship Id="rId4" Type="http://schemas.openxmlformats.org/officeDocument/2006/relationships/image" Target="../media/image3.png"/><Relationship Id="rId9" Type="http://schemas.openxmlformats.org/officeDocument/2006/relationships/image" Target="../media/image27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customXml" Target="../ink/ink30.xm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customXml" Target="../ink/ink27.xml"/><Relationship Id="rId11" Type="http://schemas.openxmlformats.org/officeDocument/2006/relationships/image" Target="../media/image32.png"/><Relationship Id="rId5" Type="http://schemas.openxmlformats.org/officeDocument/2006/relationships/image" Target="../media/image3.png"/><Relationship Id="rId10" Type="http://schemas.openxmlformats.org/officeDocument/2006/relationships/customXml" Target="../ink/ink29.xml"/><Relationship Id="rId4" Type="http://schemas.openxmlformats.org/officeDocument/2006/relationships/image" Target="../media/image2.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5.png"/><Relationship Id="rId7" Type="http://schemas.openxmlformats.org/officeDocument/2006/relationships/hyperlink" Target="https://github.com/EnterpriseQualityCoding/FizzBuzzEnterpriseEditi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youtu.be/R5K8D1OKl1Y"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image" Target="../media/image2.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4.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image" Target="../media/image10.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customXml" Target="../ink/ink4.xml"/><Relationship Id="rId24" Type="http://schemas.openxmlformats.org/officeDocument/2006/relationships/image" Target="../media/image2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8.xml"/><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customXml" Target="../ink/ink17.xml"/><Relationship Id="rId18" Type="http://schemas.openxmlformats.org/officeDocument/2006/relationships/image" Target="../media/image180.png"/><Relationship Id="rId3" Type="http://schemas.openxmlformats.org/officeDocument/2006/relationships/image" Target="../media/image2.png"/><Relationship Id="rId21" Type="http://schemas.openxmlformats.org/officeDocument/2006/relationships/customXml" Target="../ink/ink21.xml"/><Relationship Id="rId7" Type="http://schemas.openxmlformats.org/officeDocument/2006/relationships/customXml" Target="../ink/ink14.xml"/><Relationship Id="rId12" Type="http://schemas.openxmlformats.org/officeDocument/2006/relationships/image" Target="../media/image150.png"/><Relationship Id="rId17" Type="http://schemas.openxmlformats.org/officeDocument/2006/relationships/customXml" Target="../ink/ink19.xml"/><Relationship Id="rId2" Type="http://schemas.openxmlformats.org/officeDocument/2006/relationships/image" Target="../media/image10.png"/><Relationship Id="rId16" Type="http://schemas.openxmlformats.org/officeDocument/2006/relationships/image" Target="../media/image170.png"/><Relationship Id="rId20"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120.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image" Target="../media/image24.png"/><Relationship Id="rId10" Type="http://schemas.openxmlformats.org/officeDocument/2006/relationships/image" Target="../media/image140.png"/><Relationship Id="rId19" Type="http://schemas.openxmlformats.org/officeDocument/2006/relationships/customXml" Target="../ink/ink20.xml"/><Relationship Id="rId4" Type="http://schemas.openxmlformats.org/officeDocument/2006/relationships/image" Target="../media/image3.png"/><Relationship Id="rId9" Type="http://schemas.openxmlformats.org/officeDocument/2006/relationships/customXml" Target="../ink/ink15.xml"/><Relationship Id="rId14" Type="http://schemas.openxmlformats.org/officeDocument/2006/relationships/image" Target="../media/image160.png"/><Relationship Id="rId22" Type="http://schemas.openxmlformats.org/officeDocument/2006/relationships/image" Target="../media/image20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grpSp>
        <p:nvGrpSpPr>
          <p:cNvPr id="1502" name="Google Shape;1502;p30"/>
          <p:cNvGrpSpPr/>
          <p:nvPr/>
        </p:nvGrpSpPr>
        <p:grpSpPr>
          <a:xfrm>
            <a:off x="897705" y="1832672"/>
            <a:ext cx="7002600" cy="1897494"/>
            <a:chOff x="1070896" y="1809482"/>
            <a:chExt cx="7002600" cy="1897494"/>
          </a:xfrm>
        </p:grpSpPr>
        <p:sp>
          <p:nvSpPr>
            <p:cNvPr id="1503" name="Google Shape;1503;p30"/>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0"/>
          <p:cNvGrpSpPr/>
          <p:nvPr/>
        </p:nvGrpSpPr>
        <p:grpSpPr>
          <a:xfrm rot="21207711">
            <a:off x="7434376" y="514808"/>
            <a:ext cx="1793128" cy="1729891"/>
            <a:chOff x="-1645450" y="733766"/>
            <a:chExt cx="834921" cy="805476"/>
          </a:xfrm>
        </p:grpSpPr>
        <p:sp>
          <p:nvSpPr>
            <p:cNvPr id="1508" name="Google Shape;1508;p30"/>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30"/>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30"/>
          <p:cNvGrpSpPr/>
          <p:nvPr/>
        </p:nvGrpSpPr>
        <p:grpSpPr>
          <a:xfrm rot="-937322">
            <a:off x="6526233" y="2691542"/>
            <a:ext cx="1883740" cy="1978115"/>
            <a:chOff x="8540375" y="3022876"/>
            <a:chExt cx="1779279" cy="1868421"/>
          </a:xfrm>
        </p:grpSpPr>
        <p:sp>
          <p:nvSpPr>
            <p:cNvPr id="1520" name="Google Shape;1520;p30"/>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30"/>
          <p:cNvSpPr txBox="1">
            <a:spLocks noGrp="1"/>
          </p:cNvSpPr>
          <p:nvPr>
            <p:ph type="title" idx="4294967295"/>
          </p:nvPr>
        </p:nvSpPr>
        <p:spPr>
          <a:xfrm>
            <a:off x="865773" y="2088801"/>
            <a:ext cx="7066464" cy="10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 sz="5100" dirty="0"/>
              <a:t>PYTHON</a:t>
            </a:r>
            <a:br>
              <a:rPr lang="es" sz="5100" dirty="0"/>
            </a:br>
            <a:r>
              <a:rPr lang="es" sz="5100" dirty="0"/>
              <a:t>BEGINNER COURSE</a:t>
            </a:r>
            <a:endParaRPr sz="5100" dirty="0"/>
          </a:p>
        </p:txBody>
      </p:sp>
      <p:grpSp>
        <p:nvGrpSpPr>
          <p:cNvPr id="1561" name="Google Shape;1561;p30"/>
          <p:cNvGrpSpPr/>
          <p:nvPr/>
        </p:nvGrpSpPr>
        <p:grpSpPr>
          <a:xfrm>
            <a:off x="6820524" y="1426112"/>
            <a:ext cx="580547" cy="528926"/>
            <a:chOff x="7953250" y="1084584"/>
            <a:chExt cx="580547" cy="528926"/>
          </a:xfrm>
        </p:grpSpPr>
        <p:sp>
          <p:nvSpPr>
            <p:cNvPr id="1562" name="Google Shape;1562;p30"/>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30"/>
          <p:cNvGrpSpPr/>
          <p:nvPr/>
        </p:nvGrpSpPr>
        <p:grpSpPr>
          <a:xfrm>
            <a:off x="1003181" y="2092733"/>
            <a:ext cx="6812618" cy="1104570"/>
            <a:chOff x="1499457" y="2909796"/>
            <a:chExt cx="5966497" cy="1028667"/>
          </a:xfrm>
        </p:grpSpPr>
        <p:sp>
          <p:nvSpPr>
            <p:cNvPr id="1567" name="Google Shape;1567;p30"/>
            <p:cNvSpPr/>
            <p:nvPr/>
          </p:nvSpPr>
          <p:spPr>
            <a:xfrm>
              <a:off x="3204654" y="2909796"/>
              <a:ext cx="2553081" cy="453446"/>
            </a:xfrm>
            <a:prstGeom prst="rect">
              <a:avLst/>
            </a:prstGeom>
          </p:spPr>
          <p:txBody>
            <a:bodyPr>
              <a:prstTxWarp prst="textPlain">
                <a:avLst/>
              </a:prstTxWarp>
            </a:bodyPr>
            <a:lstStyle/>
            <a:p>
              <a:pPr lvl="0" algn="ctr"/>
              <a:r>
                <a:rPr lang="en-US" sz="1100" b="1" i="0" dirty="0">
                  <a:ln w="28575" cap="flat" cmpd="sng">
                    <a:solidFill>
                      <a:schemeClr val="dk1"/>
                    </a:solidFill>
                    <a:prstDash val="solid"/>
                    <a:round/>
                    <a:headEnd type="none" w="sm" len="sm"/>
                    <a:tailEnd type="none" w="sm" len="sm"/>
                  </a:ln>
                  <a:solidFill>
                    <a:schemeClr val="bg2">
                      <a:lumMod val="75000"/>
                    </a:schemeClr>
                  </a:solidFill>
                  <a:latin typeface="Bowlby One SC"/>
                </a:rPr>
                <a:t>PYTHON</a:t>
              </a:r>
              <a:endParaRPr sz="1100" b="1" i="0" dirty="0">
                <a:ln w="28575" cap="flat" cmpd="sng">
                  <a:solidFill>
                    <a:schemeClr val="dk1"/>
                  </a:solidFill>
                  <a:prstDash val="solid"/>
                  <a:round/>
                  <a:headEnd type="none" w="sm" len="sm"/>
                  <a:tailEnd type="none" w="sm" len="sm"/>
                </a:ln>
                <a:solidFill>
                  <a:schemeClr val="bg2">
                    <a:lumMod val="75000"/>
                  </a:schemeClr>
                </a:solidFill>
                <a:latin typeface="Bowlby One SC"/>
              </a:endParaRPr>
            </a:p>
          </p:txBody>
        </p:sp>
        <p:sp>
          <p:nvSpPr>
            <p:cNvPr id="1568" name="Google Shape;1568;p30"/>
            <p:cNvSpPr/>
            <p:nvPr/>
          </p:nvSpPr>
          <p:spPr>
            <a:xfrm>
              <a:off x="1499457" y="3441116"/>
              <a:ext cx="5966497" cy="497347"/>
            </a:xfrm>
            <a:prstGeom prst="rect">
              <a:avLst/>
            </a:prstGeom>
          </p:spPr>
          <p:txBody>
            <a:bodyPr>
              <a:prstTxWarp prst="textPlain">
                <a:avLst/>
              </a:prstTxWarp>
            </a:bodyPr>
            <a:lstStyle/>
            <a:p>
              <a:pPr lvl="0" algn="ctr"/>
              <a:r>
                <a:rPr lang="en-US" b="1" i="0" dirty="0">
                  <a:ln w="28575" cap="flat" cmpd="sng">
                    <a:solidFill>
                      <a:schemeClr val="dk1"/>
                    </a:solidFill>
                    <a:prstDash val="solid"/>
                    <a:round/>
                    <a:headEnd type="none" w="sm" len="sm"/>
                    <a:tailEnd type="none" w="sm" len="sm"/>
                  </a:ln>
                  <a:solidFill>
                    <a:schemeClr val="accent2"/>
                  </a:solidFill>
                  <a:latin typeface="Bowlby One SC"/>
                </a:rPr>
                <a:t>BEGINNER COURSE</a:t>
              </a:r>
              <a:endParaRPr b="1" i="0" dirty="0">
                <a:ln w="28575" cap="flat" cmpd="sng">
                  <a:solidFill>
                    <a:schemeClr val="dk1"/>
                  </a:solidFill>
                  <a:prstDash val="solid"/>
                  <a:round/>
                  <a:headEnd type="none" w="sm" len="sm"/>
                  <a:tailEnd type="none" w="sm" len="sm"/>
                </a:ln>
                <a:solidFill>
                  <a:schemeClr val="accent2"/>
                </a:solidFill>
                <a:latin typeface="Bowlby One SC"/>
              </a:endParaRPr>
            </a:p>
          </p:txBody>
        </p:sp>
      </p:grpSp>
      <p:grpSp>
        <p:nvGrpSpPr>
          <p:cNvPr id="1569" name="Google Shape;1569;p30"/>
          <p:cNvGrpSpPr/>
          <p:nvPr/>
        </p:nvGrpSpPr>
        <p:grpSpPr>
          <a:xfrm rot="-151246">
            <a:off x="345333" y="3004230"/>
            <a:ext cx="1152792" cy="1848542"/>
            <a:chOff x="10740175" y="552419"/>
            <a:chExt cx="1095062" cy="1755969"/>
          </a:xfrm>
        </p:grpSpPr>
        <p:sp>
          <p:nvSpPr>
            <p:cNvPr id="1570" name="Google Shape;1570;p30"/>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57EF1EAE-4D53-3680-12C5-0D39450AC47D}"/>
              </a:ext>
            </a:extLst>
          </p:cNvPr>
          <p:cNvGrpSpPr/>
          <p:nvPr/>
        </p:nvGrpSpPr>
        <p:grpSpPr>
          <a:xfrm>
            <a:off x="3354009" y="743842"/>
            <a:ext cx="2290966" cy="847200"/>
            <a:chOff x="2281034" y="724796"/>
            <a:chExt cx="2290966" cy="847200"/>
          </a:xfrm>
        </p:grpSpPr>
        <p:sp>
          <p:nvSpPr>
            <p:cNvPr id="1505" name="Google Shape;1505;p3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99;p14" descr="A close up of a sign&#10;&#10;Description automatically generated">
              <a:extLst>
                <a:ext uri="{FF2B5EF4-FFF2-40B4-BE49-F238E27FC236}">
                  <a16:creationId xmlns:a16="http://schemas.microsoft.com/office/drawing/2014/main" id="{0F0C9409-0DCF-A035-9117-75FAA89A95C3}"/>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3" name="Google Shape;101;p14" descr="A close up of a sign&#10;&#10;Description automatically generated">
              <a:extLst>
                <a:ext uri="{FF2B5EF4-FFF2-40B4-BE49-F238E27FC236}">
                  <a16:creationId xmlns:a16="http://schemas.microsoft.com/office/drawing/2014/main" id="{7692FE9B-4B9A-77AA-BF7B-71DCBB604319}"/>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1026" name="Picture 2">
            <a:extLst>
              <a:ext uri="{FF2B5EF4-FFF2-40B4-BE49-F238E27FC236}">
                <a16:creationId xmlns:a16="http://schemas.microsoft.com/office/drawing/2014/main" id="{9DBE4101-BA89-0105-7C7B-4BE1292E3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867716">
            <a:off x="677454" y="478834"/>
            <a:ext cx="1178991" cy="117899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06;p30">
            <a:extLst>
              <a:ext uri="{FF2B5EF4-FFF2-40B4-BE49-F238E27FC236}">
                <a16:creationId xmlns:a16="http://schemas.microsoft.com/office/drawing/2014/main" id="{7C59965F-2ACB-B0A7-1E89-D7F78D95BAAD}"/>
              </a:ext>
            </a:extLst>
          </p:cNvPr>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spc="-150" dirty="0">
                <a:solidFill>
                  <a:schemeClr val="dk1"/>
                </a:solidFill>
                <a:latin typeface="Poppins"/>
                <a:cs typeface="Poppins"/>
                <a:sym typeface="Poppins"/>
              </a:rPr>
              <a:t>Lesson</a:t>
            </a:r>
            <a:r>
              <a:rPr lang="en-US" sz="2400" spc="-150" dirty="0">
                <a:solidFill>
                  <a:schemeClr val="dk1"/>
                </a:solidFill>
                <a:latin typeface="Poppins"/>
                <a:cs typeface="Poppins"/>
              </a:rPr>
              <a:t>  4</a:t>
            </a:r>
          </a:p>
        </p:txBody>
      </p:sp>
      <p:grpSp>
        <p:nvGrpSpPr>
          <p:cNvPr id="23" name="Group 22">
            <a:extLst>
              <a:ext uri="{FF2B5EF4-FFF2-40B4-BE49-F238E27FC236}">
                <a16:creationId xmlns:a16="http://schemas.microsoft.com/office/drawing/2014/main" id="{BA457051-F2EB-74FC-6032-A3E185B17548}"/>
              </a:ext>
            </a:extLst>
          </p:cNvPr>
          <p:cNvGrpSpPr/>
          <p:nvPr/>
        </p:nvGrpSpPr>
        <p:grpSpPr>
          <a:xfrm>
            <a:off x="1459795" y="4081655"/>
            <a:ext cx="2660726" cy="847200"/>
            <a:chOff x="565426" y="4105852"/>
            <a:chExt cx="2660726" cy="847200"/>
          </a:xfrm>
        </p:grpSpPr>
        <p:grpSp>
          <p:nvGrpSpPr>
            <p:cNvPr id="21" name="Group 20">
              <a:extLst>
                <a:ext uri="{FF2B5EF4-FFF2-40B4-BE49-F238E27FC236}">
                  <a16:creationId xmlns:a16="http://schemas.microsoft.com/office/drawing/2014/main" id="{9F5DB98C-F183-3CC7-F2FB-822B1022039A}"/>
                </a:ext>
              </a:extLst>
            </p:cNvPr>
            <p:cNvGrpSpPr/>
            <p:nvPr/>
          </p:nvGrpSpPr>
          <p:grpSpPr>
            <a:xfrm>
              <a:off x="565426" y="4105852"/>
              <a:ext cx="2660726" cy="847200"/>
              <a:chOff x="552289" y="4024636"/>
              <a:chExt cx="2660726" cy="847200"/>
            </a:xfrm>
          </p:grpSpPr>
          <p:grpSp>
            <p:nvGrpSpPr>
              <p:cNvPr id="20" name="Group 19">
                <a:extLst>
                  <a:ext uri="{FF2B5EF4-FFF2-40B4-BE49-F238E27FC236}">
                    <a16:creationId xmlns:a16="http://schemas.microsoft.com/office/drawing/2014/main" id="{ADE35310-4307-483A-1598-B8FB0EE66076}"/>
                  </a:ext>
                </a:extLst>
              </p:cNvPr>
              <p:cNvGrpSpPr/>
              <p:nvPr/>
            </p:nvGrpSpPr>
            <p:grpSpPr>
              <a:xfrm>
                <a:off x="552289" y="4024636"/>
                <a:ext cx="2660726" cy="847200"/>
                <a:chOff x="887414" y="3661539"/>
                <a:chExt cx="2660726" cy="847200"/>
              </a:xfrm>
            </p:grpSpPr>
            <p:grpSp>
              <p:nvGrpSpPr>
                <p:cNvPr id="19" name="Group 18">
                  <a:extLst>
                    <a:ext uri="{FF2B5EF4-FFF2-40B4-BE49-F238E27FC236}">
                      <a16:creationId xmlns:a16="http://schemas.microsoft.com/office/drawing/2014/main" id="{CA8A9FDF-CF1A-7B03-BF12-845C8BCCE6AC}"/>
                    </a:ext>
                  </a:extLst>
                </p:cNvPr>
                <p:cNvGrpSpPr/>
                <p:nvPr/>
              </p:nvGrpSpPr>
              <p:grpSpPr>
                <a:xfrm>
                  <a:off x="887414" y="3661539"/>
                  <a:ext cx="2660726" cy="847200"/>
                  <a:chOff x="546223" y="4024636"/>
                  <a:chExt cx="2660726" cy="847200"/>
                </a:xfrm>
              </p:grpSpPr>
              <p:sp>
                <p:nvSpPr>
                  <p:cNvPr id="1506" name="Google Shape;1506;p30"/>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81183A18-2D78-310E-C6E3-86FC6AA24183}"/>
                      </a:ext>
                    </a:extLst>
                  </p:cNvPr>
                  <p:cNvSpPr txBox="1"/>
                  <p:nvPr/>
                </p:nvSpPr>
                <p:spPr>
                  <a:xfrm>
                    <a:off x="1509180" y="4524328"/>
                    <a:ext cx="1697769" cy="307777"/>
                  </a:xfrm>
                  <a:prstGeom prst="rect">
                    <a:avLst/>
                  </a:prstGeom>
                  <a:noFill/>
                </p:spPr>
                <p:txBody>
                  <a:bodyPr wrap="square" rtlCol="0">
                    <a:spAutoFit/>
                  </a:bodyPr>
                  <a:lstStyle/>
                  <a:p>
                    <a:r>
                      <a:rPr lang="en-US" dirty="0">
                        <a:solidFill>
                          <a:schemeClr val="bg1">
                            <a:lumMod val="10000"/>
                          </a:schemeClr>
                        </a:solidFill>
                      </a:rPr>
                      <a:t>/mushroomhater07</a:t>
                    </a:r>
                  </a:p>
                </p:txBody>
              </p:sp>
              <p:pic>
                <p:nvPicPr>
                  <p:cNvPr id="14" name="Graphic 13">
                    <a:extLst>
                      <a:ext uri="{FF2B5EF4-FFF2-40B4-BE49-F238E27FC236}">
                        <a16:creationId xmlns:a16="http://schemas.microsoft.com/office/drawing/2014/main" id="{4196A79F-2B49-44D4-E3C5-625778271278}"/>
                      </a:ext>
                    </a:extLst>
                  </p:cNvPr>
                  <p:cNvPicPr/>
                  <p:nvPr/>
                </p:nvPicPr>
                <p:blipFill>
                  <a:blip r:embed="rId6">
                    <a:extLst>
                      <a:ext uri="{96DAC541-7B7A-43D3-8B79-37D633B846F1}">
                        <asvg:svgBlip xmlns:asvg="http://schemas.microsoft.com/office/drawing/2016/SVG/main" r:embed="rId7"/>
                      </a:ext>
                    </a:extLst>
                  </a:blip>
                  <a:stretch>
                    <a:fillRect/>
                  </a:stretch>
                </p:blipFill>
                <p:spPr>
                  <a:xfrm>
                    <a:off x="1350832" y="4325314"/>
                    <a:ext cx="223031" cy="223031"/>
                  </a:xfrm>
                  <a:prstGeom prst="rect">
                    <a:avLst/>
                  </a:prstGeom>
                </p:spPr>
              </p:pic>
              <p:sp>
                <p:nvSpPr>
                  <p:cNvPr id="15" name="TextBox 14">
                    <a:extLst>
                      <a:ext uri="{FF2B5EF4-FFF2-40B4-BE49-F238E27FC236}">
                        <a16:creationId xmlns:a16="http://schemas.microsoft.com/office/drawing/2014/main" id="{360CC355-8E3B-0EF3-A86F-D442C3296EBB}"/>
                      </a:ext>
                    </a:extLst>
                  </p:cNvPr>
                  <p:cNvSpPr txBox="1"/>
                  <p:nvPr/>
                </p:nvSpPr>
                <p:spPr>
                  <a:xfrm>
                    <a:off x="1519589" y="4279166"/>
                    <a:ext cx="1034818" cy="307777"/>
                  </a:xfrm>
                  <a:prstGeom prst="rect">
                    <a:avLst/>
                  </a:prstGeom>
                  <a:noFill/>
                </p:spPr>
                <p:txBody>
                  <a:bodyPr wrap="square" rtlCol="0">
                    <a:spAutoFit/>
                  </a:bodyPr>
                  <a:lstStyle/>
                  <a:p>
                    <a:r>
                      <a:rPr lang="en-US" dirty="0">
                        <a:solidFill>
                          <a:schemeClr val="bg1">
                            <a:lumMod val="10000"/>
                          </a:schemeClr>
                        </a:solidFill>
                      </a:rPr>
                      <a:t>/in/</a:t>
                    </a:r>
                    <a:r>
                      <a:rPr lang="en-US" dirty="0" err="1">
                        <a:solidFill>
                          <a:schemeClr val="bg1">
                            <a:lumMod val="10000"/>
                          </a:schemeClr>
                        </a:solidFill>
                      </a:rPr>
                      <a:t>shalevl</a:t>
                    </a:r>
                    <a:endParaRPr lang="en-US" dirty="0">
                      <a:solidFill>
                        <a:schemeClr val="bg1">
                          <a:lumMod val="10000"/>
                        </a:schemeClr>
                      </a:solidFill>
                    </a:endParaRPr>
                  </a:p>
                </p:txBody>
              </p:sp>
            </p:grpSp>
            <p:pic>
              <p:nvPicPr>
                <p:cNvPr id="12" name="Graphic 11">
                  <a:extLst>
                    <a:ext uri="{FF2B5EF4-FFF2-40B4-BE49-F238E27FC236}">
                      <a16:creationId xmlns:a16="http://schemas.microsoft.com/office/drawing/2014/main" id="{1404B1A6-2503-FE3E-3212-5B48D340B9F5}"/>
                    </a:ext>
                  </a:extLst>
                </p:cNvPr>
                <p:cNvPicPr/>
                <p:nvPr/>
              </p:nvPicPr>
              <p:blipFill>
                <a:blip r:embed="rId8">
                  <a:extLst>
                    <a:ext uri="{96DAC541-7B7A-43D3-8B79-37D633B846F1}">
                      <asvg:svgBlip xmlns:asvg="http://schemas.microsoft.com/office/drawing/2016/SVG/main" r:embed="rId9"/>
                    </a:ext>
                  </a:extLst>
                </a:blip>
                <a:stretch>
                  <a:fillRect/>
                </a:stretch>
              </p:blipFill>
              <p:spPr>
                <a:xfrm>
                  <a:off x="1692023" y="4214966"/>
                  <a:ext cx="223031" cy="223031"/>
                </a:xfrm>
                <a:prstGeom prst="rect">
                  <a:avLst/>
                </a:prstGeom>
              </p:spPr>
            </p:pic>
          </p:grpSp>
          <p:sp>
            <p:nvSpPr>
              <p:cNvPr id="6" name="Rectangle: Rounded Corners 5">
                <a:extLst>
                  <a:ext uri="{FF2B5EF4-FFF2-40B4-BE49-F238E27FC236}">
                    <a16:creationId xmlns:a16="http://schemas.microsoft.com/office/drawing/2014/main" id="{06C27B9C-1339-59C7-2ABF-FC80E05CD89E}"/>
                  </a:ext>
                </a:extLst>
              </p:cNvPr>
              <p:cNvSpPr/>
              <p:nvPr/>
            </p:nvSpPr>
            <p:spPr>
              <a:xfrm rot="10800000">
                <a:off x="611505" y="4117359"/>
                <a:ext cx="692689" cy="661753"/>
              </a:xfrm>
              <a:prstGeom prst="roundRect">
                <a:avLst/>
              </a:prstGeom>
              <a:blipFill dpi="0" rotWithShape="1">
                <a:blip r:embed="rId10"/>
                <a:srcRect/>
                <a:stretch>
                  <a:fillRect l="-469000" t="-326000" r="-59000" b="-121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A19DC120-20DB-C64E-876D-BD0EDF34D90D}"/>
                </a:ext>
              </a:extLst>
            </p:cNvPr>
            <p:cNvSpPr txBox="1"/>
            <p:nvPr/>
          </p:nvSpPr>
          <p:spPr>
            <a:xfrm>
              <a:off x="1298628" y="4123342"/>
              <a:ext cx="1784582" cy="338554"/>
            </a:xfrm>
            <a:prstGeom prst="rect">
              <a:avLst/>
            </a:prstGeom>
            <a:noFill/>
          </p:spPr>
          <p:txBody>
            <a:bodyPr wrap="square" rtlCol="0">
              <a:spAutoFit/>
            </a:bodyPr>
            <a:lstStyle/>
            <a:p>
              <a:r>
                <a:rPr lang="es" sz="1600" spc="100" dirty="0">
                  <a:latin typeface="Bowlby One SC" panose="020B0604020202020204" charset="0"/>
                </a:rPr>
                <a:t>SHALEV LAU</a:t>
              </a:r>
              <a:endParaRPr lang="en-US" sz="1600" dirty="0">
                <a:latin typeface="Bowlby One SC" panose="020B0604020202020204" charset="0"/>
              </a:endParaRPr>
            </a:p>
          </p:txBody>
        </p:sp>
      </p:grpSp>
      <p:grpSp>
        <p:nvGrpSpPr>
          <p:cNvPr id="32" name="Group 31">
            <a:extLst>
              <a:ext uri="{FF2B5EF4-FFF2-40B4-BE49-F238E27FC236}">
                <a16:creationId xmlns:a16="http://schemas.microsoft.com/office/drawing/2014/main" id="{0960A6DD-C03E-DD59-1F55-5DD441FE3E45}"/>
              </a:ext>
            </a:extLst>
          </p:cNvPr>
          <p:cNvGrpSpPr/>
          <p:nvPr/>
        </p:nvGrpSpPr>
        <p:grpSpPr>
          <a:xfrm>
            <a:off x="1057023" y="1722407"/>
            <a:ext cx="2571614" cy="976226"/>
            <a:chOff x="1057023" y="1722407"/>
            <a:chExt cx="2571614" cy="976226"/>
          </a:xfrm>
        </p:grpSpPr>
        <p:sp>
          <p:nvSpPr>
            <p:cNvPr id="31" name="Google Shape;1643;p34">
              <a:extLst>
                <a:ext uri="{FF2B5EF4-FFF2-40B4-BE49-F238E27FC236}">
                  <a16:creationId xmlns:a16="http://schemas.microsoft.com/office/drawing/2014/main" id="{DBF80CC8-AA94-701B-3C57-0D3CAF23A98A}"/>
                </a:ext>
              </a:extLst>
            </p:cNvPr>
            <p:cNvSpPr txBox="1">
              <a:spLocks/>
            </p:cNvSpPr>
            <p:nvPr/>
          </p:nvSpPr>
          <p:spPr>
            <a:xfrm rot="20848550">
              <a:off x="1057023" y="1722407"/>
              <a:ext cx="2571614" cy="97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owlby One SC"/>
                <a:buNone/>
                <a:defRPr sz="5500" b="1" i="0" u="none" strike="noStrike" cap="none">
                  <a:solidFill>
                    <a:schemeClr val="dk1"/>
                  </a:solidFill>
                  <a:latin typeface="Bowlby One SC"/>
                  <a:ea typeface="Bowlby One SC"/>
                  <a:cs typeface="Bowlby One SC"/>
                  <a:sym typeface="Bowlby One SC"/>
                </a:defRPr>
              </a:lvl1pPr>
              <a:lvl2pPr marR="0" lvl="1"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2pPr>
              <a:lvl3pPr marR="0" lvl="2"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3pPr>
              <a:lvl4pPr marR="0" lvl="3"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4pPr>
              <a:lvl5pPr marR="0" lvl="4"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5pPr>
              <a:lvl6pPr marR="0" lvl="5"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6pPr>
              <a:lvl7pPr marR="0" lvl="6"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7pPr>
              <a:lvl8pPr marR="0" lvl="7"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8pPr>
              <a:lvl9pPr marR="0" lvl="8"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9pPr>
            </a:lstStyle>
            <a:p>
              <a:r>
                <a:rPr lang="en-US" sz="4000" dirty="0"/>
                <a:t>2024</a:t>
              </a:r>
            </a:p>
          </p:txBody>
        </p:sp>
        <p:sp>
          <p:nvSpPr>
            <p:cNvPr id="27" name="Google Shape;1567;p30">
              <a:extLst>
                <a:ext uri="{FF2B5EF4-FFF2-40B4-BE49-F238E27FC236}">
                  <a16:creationId xmlns:a16="http://schemas.microsoft.com/office/drawing/2014/main" id="{B9172ADB-97DD-10A2-2DEB-CA066731ADE8}"/>
                </a:ext>
              </a:extLst>
            </p:cNvPr>
            <p:cNvSpPr/>
            <p:nvPr/>
          </p:nvSpPr>
          <p:spPr>
            <a:xfrm rot="20888314">
              <a:off x="1617316" y="1759319"/>
              <a:ext cx="1458368" cy="415417"/>
            </a:xfrm>
            <a:prstGeom prst="rect">
              <a:avLst/>
            </a:prstGeom>
          </p:spPr>
          <p:txBody>
            <a:bodyPr>
              <a:prstTxWarp prst="textPlain">
                <a:avLst/>
              </a:prstTxWarp>
            </a:bodyPr>
            <a:lstStyle/>
            <a:p>
              <a:pPr lvl="0" algn="ctr"/>
              <a:r>
                <a:rPr lang="en-US" sz="1100" b="1" i="0" dirty="0">
                  <a:ln w="28575" cap="flat" cmpd="sng">
                    <a:solidFill>
                      <a:schemeClr val="dk1"/>
                    </a:solidFill>
                    <a:prstDash val="solid"/>
                    <a:round/>
                    <a:headEnd type="none" w="sm" len="sm"/>
                    <a:tailEnd type="none" w="sm" len="sm"/>
                  </a:ln>
                  <a:solidFill>
                    <a:schemeClr val="accent4">
                      <a:lumMod val="75000"/>
                    </a:schemeClr>
                  </a:solidFill>
                  <a:latin typeface="Bowlby One SC"/>
                </a:rPr>
                <a:t>2024</a:t>
              </a:r>
              <a:endParaRPr sz="1100" b="1" i="0" dirty="0">
                <a:ln w="28575" cap="flat" cmpd="sng">
                  <a:solidFill>
                    <a:schemeClr val="dk1"/>
                  </a:solidFill>
                  <a:prstDash val="solid"/>
                  <a:round/>
                  <a:headEnd type="none" w="sm" len="sm"/>
                  <a:tailEnd type="none" w="sm" len="sm"/>
                </a:ln>
                <a:solidFill>
                  <a:schemeClr val="accent4">
                    <a:lumMod val="75000"/>
                  </a:schemeClr>
                </a:solidFill>
                <a:latin typeface="Bowlby One SC"/>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98647" y="79029"/>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Multi-dimensional list</a:t>
            </a:r>
          </a:p>
        </p:txBody>
      </p:sp>
      <p:sp>
        <p:nvSpPr>
          <p:cNvPr id="10" name="TextBox 9">
            <a:extLst>
              <a:ext uri="{FF2B5EF4-FFF2-40B4-BE49-F238E27FC236}">
                <a16:creationId xmlns:a16="http://schemas.microsoft.com/office/drawing/2014/main" id="{76A17834-3460-72E4-2447-0B24B2501E31}"/>
              </a:ext>
            </a:extLst>
          </p:cNvPr>
          <p:cNvSpPr txBox="1"/>
          <p:nvPr/>
        </p:nvSpPr>
        <p:spPr>
          <a:xfrm>
            <a:off x="637408" y="1022905"/>
            <a:ext cx="7869184" cy="830997"/>
          </a:xfrm>
          <a:prstGeom prst="rect">
            <a:avLst/>
          </a:prstGeom>
          <a:noFill/>
        </p:spPr>
        <p:txBody>
          <a:bodyPr wrap="square" rtlCol="0">
            <a:spAutoFit/>
          </a:bodyPr>
          <a:lstStyle/>
          <a:p>
            <a:r>
              <a:rPr lang="en-GB" sz="2400" dirty="0"/>
              <a:t>stores values in rows and columns</a:t>
            </a:r>
          </a:p>
          <a:p>
            <a:r>
              <a:rPr lang="en-GB" sz="2400" dirty="0"/>
              <a:t>Can be store with nested list </a:t>
            </a:r>
          </a:p>
        </p:txBody>
      </p:sp>
      <p:sp>
        <p:nvSpPr>
          <p:cNvPr id="8" name="TextBox 7">
            <a:extLst>
              <a:ext uri="{FF2B5EF4-FFF2-40B4-BE49-F238E27FC236}">
                <a16:creationId xmlns:a16="http://schemas.microsoft.com/office/drawing/2014/main" id="{590E2A98-7C8A-C678-49E2-F10EED24A9C5}"/>
              </a:ext>
            </a:extLst>
          </p:cNvPr>
          <p:cNvSpPr txBox="1"/>
          <p:nvPr/>
        </p:nvSpPr>
        <p:spPr>
          <a:xfrm>
            <a:off x="384390" y="1875761"/>
            <a:ext cx="8375220" cy="369332"/>
          </a:xfrm>
          <a:prstGeom prst="rect">
            <a:avLst/>
          </a:prstGeom>
          <a:solidFill>
            <a:schemeClr val="tx1"/>
          </a:solidFill>
        </p:spPr>
        <p:txBody>
          <a:bodyPr wrap="square" rtlCol="0">
            <a:spAutoFit/>
          </a:bodyPr>
          <a:lstStyle/>
          <a:p>
            <a:r>
              <a:rPr lang="en-US" sz="1800" b="0" dirty="0" err="1">
                <a:solidFill>
                  <a:srgbClr val="FF9B00"/>
                </a:solidFill>
                <a:effectLst/>
                <a:latin typeface="Consolas" panose="020B0609020204030204" pitchFamily="49" charset="0"/>
              </a:rPr>
              <a:t>students_grades</a:t>
            </a:r>
            <a:r>
              <a:rPr lang="en-US" sz="1800" b="0" dirty="0">
                <a:solidFill>
                  <a:srgbClr val="F7F7F7"/>
                </a:solidFill>
                <a:effectLst/>
                <a:latin typeface="Consolas" panose="020B0609020204030204" pitchFamily="49" charset="0"/>
              </a:rPr>
              <a:t> </a:t>
            </a:r>
            <a:r>
              <a:rPr lang="en-US" sz="1800" b="0" dirty="0">
                <a:solidFill>
                  <a:srgbClr val="00FFF3"/>
                </a:solidFill>
                <a:effectLst/>
                <a:latin typeface="Consolas" panose="020B0609020204030204" pitchFamily="49" charset="0"/>
              </a:rPr>
              <a:t>=</a:t>
            </a:r>
            <a:r>
              <a:rPr lang="en-US" sz="1800" b="0" dirty="0">
                <a:solidFill>
                  <a:srgbClr val="F7F7F7"/>
                </a:solidFill>
                <a:effectLst/>
                <a:latin typeface="Consolas" panose="020B0609020204030204" pitchFamily="49" charset="0"/>
              </a:rPr>
              <a:t> [ [</a:t>
            </a:r>
            <a:r>
              <a:rPr lang="en-US" sz="1800" b="0" dirty="0">
                <a:solidFill>
                  <a:srgbClr val="FFFFFF"/>
                </a:solidFill>
                <a:effectLst/>
                <a:latin typeface="Consolas" panose="020B0609020204030204" pitchFamily="49" charset="0"/>
              </a:rPr>
              <a:t>"Elton"</a:t>
            </a:r>
            <a:r>
              <a:rPr lang="en-US" sz="1800" b="0" dirty="0">
                <a:solidFill>
                  <a:srgbClr val="F7F7F7"/>
                </a:solidFill>
                <a:effectLst/>
                <a:latin typeface="Consolas" panose="020B0609020204030204" pitchFamily="49" charset="0"/>
              </a:rPr>
              <a:t>, </a:t>
            </a:r>
            <a:r>
              <a:rPr lang="en-US" sz="1800" b="0" dirty="0">
                <a:solidFill>
                  <a:srgbClr val="FFFFFF"/>
                </a:solidFill>
                <a:effectLst/>
                <a:latin typeface="Consolas" panose="020B0609020204030204" pitchFamily="49" charset="0"/>
              </a:rPr>
              <a:t>90</a:t>
            </a:r>
            <a:r>
              <a:rPr lang="en-US" sz="1800" b="0" dirty="0">
                <a:solidFill>
                  <a:srgbClr val="F7F7F7"/>
                </a:solidFill>
                <a:effectLst/>
                <a:latin typeface="Consolas" panose="020B0609020204030204" pitchFamily="49" charset="0"/>
              </a:rPr>
              <a:t>], [</a:t>
            </a:r>
            <a:r>
              <a:rPr lang="en-US" sz="1800" b="0" dirty="0">
                <a:solidFill>
                  <a:srgbClr val="FFFFFF"/>
                </a:solidFill>
                <a:effectLst/>
                <a:latin typeface="Consolas" panose="020B0609020204030204" pitchFamily="49" charset="0"/>
              </a:rPr>
              <a:t>"Bernie"</a:t>
            </a:r>
            <a:r>
              <a:rPr lang="en-US" sz="1800" b="0" dirty="0">
                <a:solidFill>
                  <a:srgbClr val="F7F7F7"/>
                </a:solidFill>
                <a:effectLst/>
                <a:latin typeface="Consolas" panose="020B0609020204030204" pitchFamily="49" charset="0"/>
              </a:rPr>
              <a:t>, </a:t>
            </a:r>
            <a:r>
              <a:rPr lang="en-US" sz="1800" b="0" dirty="0">
                <a:solidFill>
                  <a:srgbClr val="FFFFFF"/>
                </a:solidFill>
                <a:effectLst/>
                <a:latin typeface="Consolas" panose="020B0609020204030204" pitchFamily="49" charset="0"/>
              </a:rPr>
              <a:t>95</a:t>
            </a:r>
            <a:r>
              <a:rPr lang="en-US" sz="1800" b="0" dirty="0">
                <a:solidFill>
                  <a:srgbClr val="F7F7F7"/>
                </a:solidFill>
                <a:effectLst/>
                <a:latin typeface="Consolas" panose="020B0609020204030204" pitchFamily="49" charset="0"/>
              </a:rPr>
              <a:t>], [</a:t>
            </a:r>
            <a:r>
              <a:rPr lang="en-US" sz="1800" b="0" dirty="0">
                <a:solidFill>
                  <a:srgbClr val="FFFFFF"/>
                </a:solidFill>
                <a:effectLst/>
                <a:latin typeface="Consolas" panose="020B0609020204030204" pitchFamily="49" charset="0"/>
              </a:rPr>
              <a:t>"John"</a:t>
            </a:r>
            <a:r>
              <a:rPr lang="en-US" sz="1800" b="0" dirty="0">
                <a:solidFill>
                  <a:srgbClr val="F7F7F7"/>
                </a:solidFill>
                <a:effectLst/>
                <a:latin typeface="Consolas" panose="020B0609020204030204" pitchFamily="49" charset="0"/>
              </a:rPr>
              <a:t>, </a:t>
            </a:r>
            <a:r>
              <a:rPr lang="en-US" sz="1800" b="0" dirty="0">
                <a:solidFill>
                  <a:srgbClr val="FFFFFF"/>
                </a:solidFill>
                <a:effectLst/>
                <a:latin typeface="Consolas" panose="020B0609020204030204" pitchFamily="49" charset="0"/>
              </a:rPr>
              <a:t>40</a:t>
            </a:r>
            <a:r>
              <a:rPr lang="en-US" sz="1800" b="0" dirty="0">
                <a:solidFill>
                  <a:srgbClr val="F7F7F7"/>
                </a:solidFill>
                <a:effectLst/>
                <a:latin typeface="Consolas" panose="020B0609020204030204" pitchFamily="49" charset="0"/>
              </a:rPr>
              <a:t>] ]</a:t>
            </a:r>
          </a:p>
        </p:txBody>
      </p:sp>
      <p:pic>
        <p:nvPicPr>
          <p:cNvPr id="9" name="Picture 8"/>
          <p:cNvPicPr/>
          <p:nvPr/>
        </p:nvPicPr>
        <p:blipFill>
          <a:blip r:embed="rId5" cstate="print"/>
          <a:srcRect l="16452" t="29320" r="68545" b="53278"/>
          <a:stretch>
            <a:fillRect/>
          </a:stretch>
        </p:blipFill>
        <p:spPr bwMode="auto">
          <a:xfrm>
            <a:off x="6252609" y="2406953"/>
            <a:ext cx="2539412" cy="1268990"/>
          </a:xfrm>
          <a:prstGeom prst="rect">
            <a:avLst/>
          </a:prstGeom>
          <a:noFill/>
          <a:ln w="9525">
            <a:noFill/>
            <a:miter lim="800000"/>
            <a:headEnd/>
            <a:tailEnd/>
          </a:ln>
        </p:spPr>
      </p:pic>
      <p:graphicFrame>
        <p:nvGraphicFramePr>
          <p:cNvPr id="11" name="Table 10">
            <a:extLst>
              <a:ext uri="{FF2B5EF4-FFF2-40B4-BE49-F238E27FC236}">
                <a16:creationId xmlns:a16="http://schemas.microsoft.com/office/drawing/2014/main" id="{F01919E7-5C72-3AD7-92B0-021D82BCE34C}"/>
              </a:ext>
            </a:extLst>
          </p:cNvPr>
          <p:cNvGraphicFramePr>
            <a:graphicFrameLocks noGrp="1"/>
          </p:cNvGraphicFramePr>
          <p:nvPr>
            <p:extLst>
              <p:ext uri="{D42A27DB-BD31-4B8C-83A1-F6EECF244321}">
                <p14:modId xmlns:p14="http://schemas.microsoft.com/office/powerpoint/2010/main" val="1272416397"/>
              </p:ext>
            </p:extLst>
          </p:nvPr>
        </p:nvGraphicFramePr>
        <p:xfrm>
          <a:off x="2718388" y="2954609"/>
          <a:ext cx="2182796" cy="1268991"/>
        </p:xfrm>
        <a:graphic>
          <a:graphicData uri="http://schemas.openxmlformats.org/drawingml/2006/table">
            <a:tbl>
              <a:tblPr>
                <a:tableStyleId>{0660B408-B3CF-4A94-85FC-2B1E0A45F4A2}</a:tableStyleId>
              </a:tblPr>
              <a:tblGrid>
                <a:gridCol w="1091398">
                  <a:extLst>
                    <a:ext uri="{9D8B030D-6E8A-4147-A177-3AD203B41FA5}">
                      <a16:colId xmlns:a16="http://schemas.microsoft.com/office/drawing/2014/main" val="1346561057"/>
                    </a:ext>
                  </a:extLst>
                </a:gridCol>
                <a:gridCol w="1091398">
                  <a:extLst>
                    <a:ext uri="{9D8B030D-6E8A-4147-A177-3AD203B41FA5}">
                      <a16:colId xmlns:a16="http://schemas.microsoft.com/office/drawing/2014/main" val="3803494433"/>
                    </a:ext>
                  </a:extLst>
                </a:gridCol>
              </a:tblGrid>
              <a:tr h="422997">
                <a:tc>
                  <a:txBody>
                    <a:bodyPr/>
                    <a:lstStyle/>
                    <a:p>
                      <a:pPr algn="l" fontAlgn="b"/>
                      <a:r>
                        <a:rPr lang="en-US" sz="2400" u="none" strike="noStrike">
                          <a:effectLst/>
                        </a:rPr>
                        <a:t>Elton</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400" u="none" strike="noStrike">
                          <a:effectLst/>
                        </a:rPr>
                        <a:t>90</a:t>
                      </a:r>
                      <a:endParaRPr lang="en-US"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019979237"/>
                  </a:ext>
                </a:extLst>
              </a:tr>
              <a:tr h="422997">
                <a:tc>
                  <a:txBody>
                    <a:bodyPr/>
                    <a:lstStyle/>
                    <a:p>
                      <a:pPr algn="l" fontAlgn="b"/>
                      <a:r>
                        <a:rPr lang="en-US" sz="2400" u="none" strike="noStrike">
                          <a:effectLst/>
                        </a:rPr>
                        <a:t>Bernie</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400" u="none" strike="noStrike" dirty="0">
                          <a:effectLst/>
                        </a:rPr>
                        <a:t>95</a:t>
                      </a:r>
                      <a:endParaRPr lang="en-US"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85099900"/>
                  </a:ext>
                </a:extLst>
              </a:tr>
              <a:tr h="422997">
                <a:tc>
                  <a:txBody>
                    <a:bodyPr/>
                    <a:lstStyle/>
                    <a:p>
                      <a:pPr algn="l" fontAlgn="b"/>
                      <a:r>
                        <a:rPr lang="en-US" sz="2400" u="none" strike="noStrike">
                          <a:effectLst/>
                        </a:rPr>
                        <a:t>John</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2400" u="none" strike="noStrike" dirty="0">
                          <a:effectLst/>
                        </a:rPr>
                        <a:t>40</a:t>
                      </a:r>
                      <a:endParaRPr lang="en-US" sz="24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73107071"/>
                  </a:ext>
                </a:extLst>
              </a:tr>
            </a:tbl>
          </a:graphicData>
        </a:graphic>
      </p:graphicFrame>
    </p:spTree>
    <p:extLst>
      <p:ext uri="{BB962C8B-B14F-4D97-AF65-F5344CB8AC3E}">
        <p14:creationId xmlns:p14="http://schemas.microsoft.com/office/powerpoint/2010/main" val="771026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3" y="381109"/>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Nested Loop</a:t>
            </a:r>
          </a:p>
        </p:txBody>
      </p:sp>
      <p:sp>
        <p:nvSpPr>
          <p:cNvPr id="9" name="Google Shape;180;g1b517c2e038_1_65">
            <a:extLst>
              <a:ext uri="{FF2B5EF4-FFF2-40B4-BE49-F238E27FC236}">
                <a16:creationId xmlns:a16="http://schemas.microsoft.com/office/drawing/2014/main" id="{DFA6B5EC-C68D-4763-29B9-7AC9B3A3AFE5}"/>
              </a:ext>
            </a:extLst>
          </p:cNvPr>
          <p:cNvSpPr txBox="1">
            <a:spLocks/>
          </p:cNvSpPr>
          <p:nvPr/>
        </p:nvSpPr>
        <p:spPr>
          <a:xfrm>
            <a:off x="588744" y="1132628"/>
            <a:ext cx="8217204" cy="2829772"/>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0647">
              <a:lnSpc>
                <a:spcPct val="115000"/>
              </a:lnSpc>
              <a:buSzPts val="1700"/>
            </a:pPr>
            <a:r>
              <a:rPr lang="en-US" sz="2000" b="0" i="0" dirty="0">
                <a:effectLst/>
                <a:latin typeface="euclid_circular_a"/>
              </a:rPr>
              <a:t>A nested loop refers to a loop statement inside another loop statement</a:t>
            </a:r>
          </a:p>
          <a:p>
            <a:pPr marL="120647">
              <a:lnSpc>
                <a:spcPct val="115000"/>
              </a:lnSpc>
              <a:buSzPts val="1700"/>
            </a:pPr>
            <a:r>
              <a:rPr lang="en-US" sz="1600" dirty="0">
                <a:latin typeface="euclid_circular_a"/>
              </a:rPr>
              <a:t>Useful scenario:</a:t>
            </a:r>
          </a:p>
          <a:p>
            <a:pPr marL="463547" indent="-342900">
              <a:lnSpc>
                <a:spcPct val="115000"/>
              </a:lnSpc>
              <a:buSzPts val="1700"/>
              <a:buFont typeface="Arial" panose="020B0604020202020204" pitchFamily="34" charset="0"/>
              <a:buChar char="•"/>
            </a:pPr>
            <a:r>
              <a:rPr lang="en-US" sz="1600" dirty="0">
                <a:latin typeface="euclid_circular_a"/>
              </a:rPr>
              <a:t>2D coordinate (x, y)</a:t>
            </a:r>
            <a:endParaRPr lang="en-US" sz="2000" dirty="0">
              <a:latin typeface="euclid_circular_a"/>
            </a:endParaRPr>
          </a:p>
        </p:txBody>
      </p:sp>
      <p:sp>
        <p:nvSpPr>
          <p:cNvPr id="10" name="TextBox 9">
            <a:extLst>
              <a:ext uri="{FF2B5EF4-FFF2-40B4-BE49-F238E27FC236}">
                <a16:creationId xmlns:a16="http://schemas.microsoft.com/office/drawing/2014/main" id="{2968493B-4B8E-0593-AA2A-EA925B097A3A}"/>
              </a:ext>
            </a:extLst>
          </p:cNvPr>
          <p:cNvSpPr txBox="1"/>
          <p:nvPr/>
        </p:nvSpPr>
        <p:spPr>
          <a:xfrm>
            <a:off x="5183516" y="2029666"/>
            <a:ext cx="2483051" cy="738664"/>
          </a:xfrm>
          <a:prstGeom prst="rect">
            <a:avLst/>
          </a:prstGeom>
          <a:solidFill>
            <a:schemeClr val="tx1"/>
          </a:solidFill>
        </p:spPr>
        <p:txBody>
          <a:bodyPr wrap="square" rtlCol="0">
            <a:spAutoFit/>
          </a:bodyPr>
          <a:lstStyle/>
          <a:p>
            <a:r>
              <a:rPr lang="en-US" b="0" i="1" dirty="0">
                <a:solidFill>
                  <a:srgbClr val="00FFFF"/>
                </a:solidFill>
                <a:effectLst/>
                <a:latin typeface="Consolas" panose="020B0609020204030204" pitchFamily="49" charset="0"/>
              </a:rPr>
              <a:t>for</a:t>
            </a:r>
            <a:r>
              <a:rPr lang="en-US" b="0" dirty="0">
                <a:solidFill>
                  <a:srgbClr val="F7F7F7"/>
                </a:solidFill>
                <a:effectLst/>
                <a:latin typeface="Consolas" panose="020B0609020204030204" pitchFamily="49" charset="0"/>
              </a:rPr>
              <a:t> </a:t>
            </a:r>
            <a:r>
              <a:rPr lang="en-US" b="0" dirty="0" err="1">
                <a:solidFill>
                  <a:srgbClr val="FF9B00"/>
                </a:solidFill>
                <a:effectLst/>
                <a:latin typeface="Consolas" panose="020B0609020204030204" pitchFamily="49" charset="0"/>
              </a:rPr>
              <a:t>i</a:t>
            </a:r>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in</a:t>
            </a:r>
            <a:r>
              <a:rPr lang="en-US" b="0" dirty="0">
                <a:solidFill>
                  <a:srgbClr val="F7F7F7"/>
                </a:solidFill>
                <a:effectLst/>
                <a:latin typeface="Consolas" panose="020B0609020204030204" pitchFamily="49" charset="0"/>
              </a:rPr>
              <a:t> </a:t>
            </a:r>
            <a:r>
              <a:rPr lang="en-US" b="0" dirty="0">
                <a:solidFill>
                  <a:srgbClr val="00E00E"/>
                </a:solidFill>
                <a:effectLst/>
                <a:latin typeface="Consolas" panose="020B0609020204030204" pitchFamily="49" charset="0"/>
              </a:rPr>
              <a:t>range</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4</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for</a:t>
            </a:r>
            <a:r>
              <a:rPr lang="en-US" b="0" dirty="0">
                <a:solidFill>
                  <a:srgbClr val="F7F7F7"/>
                </a:solidFill>
                <a:effectLst/>
                <a:latin typeface="Consolas" panose="020B0609020204030204" pitchFamily="49" charset="0"/>
              </a:rPr>
              <a:t> </a:t>
            </a:r>
            <a:r>
              <a:rPr lang="en-US" b="0" dirty="0">
                <a:solidFill>
                  <a:srgbClr val="FF9B00"/>
                </a:solidFill>
                <a:effectLst/>
                <a:latin typeface="Consolas" panose="020B0609020204030204" pitchFamily="49" charset="0"/>
              </a:rPr>
              <a:t>j</a:t>
            </a:r>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in</a:t>
            </a:r>
            <a:r>
              <a:rPr lang="en-US" b="0" dirty="0">
                <a:solidFill>
                  <a:srgbClr val="F7F7F7"/>
                </a:solidFill>
                <a:effectLst/>
                <a:latin typeface="Consolas" panose="020B0609020204030204" pitchFamily="49" charset="0"/>
              </a:rPr>
              <a:t> </a:t>
            </a:r>
            <a:r>
              <a:rPr lang="en-US" b="0" dirty="0">
                <a:solidFill>
                  <a:srgbClr val="00E00E"/>
                </a:solidFill>
                <a:effectLst/>
                <a:latin typeface="Consolas" panose="020B0609020204030204" pitchFamily="49" charset="0"/>
              </a:rPr>
              <a:t>range</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3</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print</a:t>
            </a:r>
            <a:r>
              <a:rPr lang="en-US" b="0" dirty="0">
                <a:solidFill>
                  <a:srgbClr val="F7F7F7"/>
                </a:solidFill>
                <a:effectLst/>
                <a:latin typeface="Consolas" panose="020B0609020204030204" pitchFamily="49" charset="0"/>
              </a:rPr>
              <a:t>(</a:t>
            </a:r>
            <a:r>
              <a:rPr lang="en-US" b="0" dirty="0" err="1">
                <a:solidFill>
                  <a:srgbClr val="FF9B00"/>
                </a:solidFill>
                <a:effectLst/>
                <a:latin typeface="Consolas" panose="020B0609020204030204" pitchFamily="49" charset="0"/>
              </a:rPr>
              <a:t>i</a:t>
            </a:r>
            <a:r>
              <a:rPr lang="en-US" b="0" dirty="0">
                <a:solidFill>
                  <a:srgbClr val="F7F7F7"/>
                </a:solidFill>
                <a:effectLst/>
                <a:latin typeface="Consolas" panose="020B0609020204030204" pitchFamily="49" charset="0"/>
              </a:rPr>
              <a:t>, </a:t>
            </a:r>
            <a:r>
              <a:rPr lang="en-US" b="0" dirty="0">
                <a:solidFill>
                  <a:srgbClr val="FF9B00"/>
                </a:solidFill>
                <a:effectLst/>
                <a:latin typeface="Consolas" panose="020B0609020204030204" pitchFamily="49" charset="0"/>
              </a:rPr>
              <a:t>j</a:t>
            </a:r>
            <a:r>
              <a:rPr lang="en-US" b="0" dirty="0">
                <a:solidFill>
                  <a:srgbClr val="F7F7F7"/>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2788E731-F92D-E756-9F32-3757B958F98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89256" l="2236" r="97125">
                        <a14:foregroundMark x1="14058" y1="22314" x2="30671" y2="47107"/>
                        <a14:foregroundMark x1="30671" y1="47107" x2="97125" y2="81818"/>
                        <a14:foregroundMark x1="2556" y1="28099" x2="2875" y2="31405"/>
                        <a14:foregroundMark x1="3131" y1="86777" x2="3514" y2="89256"/>
                        <a14:foregroundMark x1="2875" y1="85124" x2="3131" y2="86777"/>
                        <a14:foregroundMark x1="2619" y1="83471" x2="2875" y2="85124"/>
                        <a14:foregroundMark x1="2236" y1="80992" x2="2619" y2="83471"/>
                        <a14:backgroundMark x1="14058" y1="9091" x2="11502" y2="1653"/>
                        <a14:backgroundMark x1="14058" y1="10744" x2="11821" y2="4959"/>
                        <a14:backgroundMark x1="15335" y1="13223" x2="12780" y2="4959"/>
                        <a14:backgroundMark x1="15335" y1="11570" x2="11502" y2="4959"/>
                        <a14:backgroundMark x1="12780" y1="5785" x2="10224" y2="2479"/>
                        <a14:backgroundMark x1="63898" y1="23140" x2="66773" y2="1653"/>
                        <a14:backgroundMark x1="63898" y1="30579" x2="63898" y2="30579"/>
                        <a14:backgroundMark x1="63578" y1="28099" x2="63578" y2="28099"/>
                        <a14:backgroundMark x1="1278" y1="86777" x2="1278" y2="86777"/>
                        <a14:backgroundMark x1="958" y1="85124" x2="958" y2="85124"/>
                        <a14:backgroundMark x1="958" y1="83471" x2="958" y2="83471"/>
                      </a14:backgroundRemoval>
                    </a14:imgEffect>
                  </a14:imgLayer>
                </a14:imgProps>
              </a:ext>
            </a:extLst>
          </a:blip>
          <a:stretch>
            <a:fillRect/>
          </a:stretch>
        </p:blipFill>
        <p:spPr>
          <a:xfrm>
            <a:off x="758709" y="2246152"/>
            <a:ext cx="3938637" cy="1804416"/>
          </a:xfrm>
          <a:prstGeom prst="rect">
            <a:avLst/>
          </a:prstGeom>
        </p:spPr>
      </p:pic>
    </p:spTree>
    <p:extLst>
      <p:ext uri="{BB962C8B-B14F-4D97-AF65-F5344CB8AC3E}">
        <p14:creationId xmlns:p14="http://schemas.microsoft.com/office/powerpoint/2010/main" val="104371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44832" y="197260"/>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Tuple</a:t>
            </a:r>
          </a:p>
        </p:txBody>
      </p:sp>
      <p:sp>
        <p:nvSpPr>
          <p:cNvPr id="8" name="Google Shape;322;p46">
            <a:extLst>
              <a:ext uri="{FF2B5EF4-FFF2-40B4-BE49-F238E27FC236}">
                <a16:creationId xmlns:a16="http://schemas.microsoft.com/office/drawing/2014/main" id="{369A936F-94EA-E101-8F8E-2C230AFEE7E6}"/>
              </a:ext>
            </a:extLst>
          </p:cNvPr>
          <p:cNvSpPr txBox="1"/>
          <p:nvPr/>
        </p:nvSpPr>
        <p:spPr>
          <a:xfrm>
            <a:off x="772728" y="1006059"/>
            <a:ext cx="7399200" cy="335165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Tuple - ordered, allowing duplicates, unchangeable.</a:t>
            </a:r>
          </a:p>
          <a:p>
            <a:pPr marL="0" lvl="0" indent="0" algn="l" rtl="0">
              <a:lnSpc>
                <a:spcPct val="90000"/>
              </a:lnSpc>
              <a:spcBef>
                <a:spcPts val="800"/>
              </a:spcBef>
              <a:spcAft>
                <a:spcPts val="0"/>
              </a:spcAft>
              <a:buNone/>
            </a:pPr>
            <a:endParaRPr lang="en-US"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a:solidFill>
                  <a:schemeClr val="dk1"/>
                </a:solidFill>
                <a:latin typeface="Calibri"/>
                <a:ea typeface="Calibri"/>
                <a:cs typeface="Calibri"/>
                <a:sym typeface="Calibri"/>
              </a:rPr>
              <a:t>Mixed DataType</a:t>
            </a:r>
            <a:r>
              <a:rPr lang="en-US" sz="1800" dirty="0">
                <a:solidFill>
                  <a:schemeClr val="dk1"/>
                </a:solidFill>
                <a:latin typeface="Calibri"/>
                <a:ea typeface="Calibri"/>
                <a:cs typeface="Calibri"/>
                <a:sym typeface="Calibri"/>
              </a:rPr>
              <a:t> in tuple</a:t>
            </a:r>
          </a:p>
          <a:p>
            <a:pPr marL="0" lvl="0" indent="0" algn="l" rtl="0">
              <a:lnSpc>
                <a:spcPct val="90000"/>
              </a:lnSpc>
              <a:spcBef>
                <a:spcPts val="800"/>
              </a:spcBef>
              <a:spcAft>
                <a:spcPts val="0"/>
              </a:spcAft>
              <a:buNone/>
            </a:pPr>
            <a:endParaRPr lang="en-US"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Access item: </a:t>
            </a:r>
          </a:p>
          <a:p>
            <a:pPr marL="0" lvl="0" indent="0" algn="l" rtl="0">
              <a:lnSpc>
                <a:spcPct val="90000"/>
              </a:lnSpc>
              <a:spcBef>
                <a:spcPts val="800"/>
              </a:spcBef>
              <a:spcAft>
                <a:spcPts val="0"/>
              </a:spcAft>
              <a:buNone/>
            </a:pPr>
            <a:endParaRPr lang="en-US"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Get the sum:</a:t>
            </a: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Get the length:</a:t>
            </a: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Get the maximum: </a:t>
            </a:r>
          </a:p>
        </p:txBody>
      </p:sp>
      <p:sp>
        <p:nvSpPr>
          <p:cNvPr id="9" name="TextBox 8">
            <a:extLst>
              <a:ext uri="{FF2B5EF4-FFF2-40B4-BE49-F238E27FC236}">
                <a16:creationId xmlns:a16="http://schemas.microsoft.com/office/drawing/2014/main" id="{590E2A98-7C8A-C678-49E2-F10EED24A9C5}"/>
              </a:ext>
            </a:extLst>
          </p:cNvPr>
          <p:cNvSpPr txBox="1"/>
          <p:nvPr/>
        </p:nvSpPr>
        <p:spPr>
          <a:xfrm>
            <a:off x="3340591" y="1590680"/>
            <a:ext cx="4120851" cy="584775"/>
          </a:xfrm>
          <a:prstGeom prst="rect">
            <a:avLst/>
          </a:prstGeom>
          <a:solidFill>
            <a:schemeClr val="tx1"/>
          </a:solidFill>
        </p:spPr>
        <p:txBody>
          <a:bodyPr wrap="square" rtlCol="0">
            <a:spAutoFit/>
          </a:bodyPr>
          <a:lstStyle/>
          <a:p>
            <a:r>
              <a:rPr lang="en-US" sz="1600" b="0" dirty="0">
                <a:solidFill>
                  <a:srgbClr val="FF9B00"/>
                </a:solidFill>
                <a:effectLst/>
                <a:latin typeface="Consolas" panose="020B0609020204030204" pitchFamily="49" charset="0"/>
              </a:rPr>
              <a:t>numbers</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1</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2</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FFFFF"/>
                </a:solidFill>
                <a:effectLst/>
                <a:latin typeface="Consolas" panose="020B0609020204030204" pitchFamily="49" charset="0"/>
              </a:rPr>
              <a:t>5</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names</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"Elton"</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"Bernie"</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"John"</a:t>
            </a:r>
            <a:r>
              <a:rPr lang="en-US" sz="1600" dirty="0">
                <a:solidFill>
                  <a:srgbClr val="F7F7F7"/>
                </a:solidFill>
                <a:latin typeface="Consolas" panose="020B0609020204030204" pitchFamily="49" charset="0"/>
              </a:rPr>
              <a:t>)</a:t>
            </a:r>
            <a:endParaRPr lang="en-US" sz="1600" b="0" dirty="0">
              <a:solidFill>
                <a:srgbClr val="F7F7F7"/>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31A9E244-D598-4F40-C583-3DE19A5DA1CF}"/>
              </a:ext>
            </a:extLst>
          </p:cNvPr>
          <p:cNvSpPr txBox="1"/>
          <p:nvPr/>
        </p:nvSpPr>
        <p:spPr>
          <a:xfrm>
            <a:off x="2426175" y="3617474"/>
            <a:ext cx="1828833" cy="338554"/>
          </a:xfrm>
          <a:prstGeom prst="rect">
            <a:avLst/>
          </a:prstGeom>
          <a:solidFill>
            <a:schemeClr val="tx1"/>
          </a:solidFill>
        </p:spPr>
        <p:txBody>
          <a:bodyPr wrap="square" rtlCol="0">
            <a:spAutoFit/>
          </a:bodyPr>
          <a:lstStyle/>
          <a:p>
            <a:r>
              <a:rPr lang="en-US" sz="1600" b="0" dirty="0" err="1">
                <a:solidFill>
                  <a:srgbClr val="00FFF3"/>
                </a:solidFill>
                <a:effectLst/>
                <a:latin typeface="Consolas" panose="020B0609020204030204" pitchFamily="49" charset="0"/>
              </a:rPr>
              <a:t>len</a:t>
            </a:r>
            <a:r>
              <a:rPr lang="en-US" sz="1600" b="0" dirty="0">
                <a:solidFill>
                  <a:srgbClr val="F7F7F7"/>
                </a:solidFill>
                <a:effectLst/>
                <a:latin typeface="Consolas" panose="020B0609020204030204" pitchFamily="49" charset="0"/>
              </a:rPr>
              <a:t>(names)</a:t>
            </a:r>
          </a:p>
        </p:txBody>
      </p:sp>
      <p:sp>
        <p:nvSpPr>
          <p:cNvPr id="11" name="TextBox 10">
            <a:extLst>
              <a:ext uri="{FF2B5EF4-FFF2-40B4-BE49-F238E27FC236}">
                <a16:creationId xmlns:a16="http://schemas.microsoft.com/office/drawing/2014/main" id="{55E4ADDC-1825-7A3F-AC94-7BBB7FC7E540}"/>
              </a:ext>
            </a:extLst>
          </p:cNvPr>
          <p:cNvSpPr txBox="1"/>
          <p:nvPr/>
        </p:nvSpPr>
        <p:spPr>
          <a:xfrm>
            <a:off x="2647230" y="3963132"/>
            <a:ext cx="1924770" cy="338554"/>
          </a:xfrm>
          <a:prstGeom prst="rect">
            <a:avLst/>
          </a:prstGeom>
          <a:solidFill>
            <a:schemeClr val="tx1"/>
          </a:solidFill>
        </p:spPr>
        <p:txBody>
          <a:bodyPr wrap="square" rtlCol="0">
            <a:spAutoFit/>
          </a:bodyPr>
          <a:lstStyle/>
          <a:p>
            <a:r>
              <a:rPr lang="en-US" sz="1600" b="0" dirty="0">
                <a:solidFill>
                  <a:srgbClr val="00FFF3"/>
                </a:solidFill>
                <a:effectLst/>
                <a:latin typeface="Consolas" panose="020B0609020204030204" pitchFamily="49" charset="0"/>
              </a:rPr>
              <a:t>max</a:t>
            </a:r>
            <a:r>
              <a:rPr lang="en-US" sz="1600" b="0" dirty="0">
                <a:solidFill>
                  <a:srgbClr val="F7F7F7"/>
                </a:solidFill>
                <a:effectLst/>
                <a:latin typeface="Consolas" panose="020B0609020204030204" pitchFamily="49" charset="0"/>
              </a:rPr>
              <a:t>(numbers)</a:t>
            </a:r>
          </a:p>
        </p:txBody>
      </p:sp>
      <p:sp>
        <p:nvSpPr>
          <p:cNvPr id="12" name="TextBox 11">
            <a:extLst>
              <a:ext uri="{FF2B5EF4-FFF2-40B4-BE49-F238E27FC236}">
                <a16:creationId xmlns:a16="http://schemas.microsoft.com/office/drawing/2014/main" id="{CC0CE53D-15A0-9450-BE43-F2A9C0209A76}"/>
              </a:ext>
            </a:extLst>
          </p:cNvPr>
          <p:cNvSpPr txBox="1"/>
          <p:nvPr/>
        </p:nvSpPr>
        <p:spPr>
          <a:xfrm>
            <a:off x="2134256" y="3227344"/>
            <a:ext cx="1924770" cy="338554"/>
          </a:xfrm>
          <a:prstGeom prst="rect">
            <a:avLst/>
          </a:prstGeom>
          <a:solidFill>
            <a:schemeClr val="tx1"/>
          </a:solidFill>
        </p:spPr>
        <p:txBody>
          <a:bodyPr wrap="square" rtlCol="0">
            <a:spAutoFit/>
          </a:bodyPr>
          <a:lstStyle/>
          <a:p>
            <a:r>
              <a:rPr lang="en-US" sz="1600" b="0" dirty="0">
                <a:solidFill>
                  <a:srgbClr val="00FFF3"/>
                </a:solidFill>
                <a:effectLst/>
                <a:latin typeface="Consolas" panose="020B0609020204030204" pitchFamily="49" charset="0"/>
              </a:rPr>
              <a:t>sum</a:t>
            </a:r>
            <a:r>
              <a:rPr lang="en-US" sz="1600" b="0" dirty="0">
                <a:solidFill>
                  <a:srgbClr val="F7F7F7"/>
                </a:solidFill>
                <a:effectLst/>
                <a:latin typeface="Consolas" panose="020B0609020204030204" pitchFamily="49" charset="0"/>
              </a:rPr>
              <a:t>(numbers)</a:t>
            </a:r>
          </a:p>
        </p:txBody>
      </p:sp>
      <p:sp>
        <p:nvSpPr>
          <p:cNvPr id="16" name="TextBox 15">
            <a:extLst>
              <a:ext uri="{FF2B5EF4-FFF2-40B4-BE49-F238E27FC236}">
                <a16:creationId xmlns:a16="http://schemas.microsoft.com/office/drawing/2014/main" id="{CED254E2-0917-D117-AFFE-904F2926065A}"/>
              </a:ext>
            </a:extLst>
          </p:cNvPr>
          <p:cNvSpPr txBox="1"/>
          <p:nvPr/>
        </p:nvSpPr>
        <p:spPr>
          <a:xfrm>
            <a:off x="2044201" y="2571750"/>
            <a:ext cx="1377872" cy="338554"/>
          </a:xfrm>
          <a:prstGeom prst="rect">
            <a:avLst/>
          </a:prstGeom>
          <a:solidFill>
            <a:schemeClr val="tx1"/>
          </a:solidFill>
        </p:spPr>
        <p:txBody>
          <a:bodyPr wrap="square" rtlCol="0">
            <a:spAutoFit/>
          </a:bodyPr>
          <a:lstStyle/>
          <a:p>
            <a:r>
              <a:rPr lang="en-US" sz="1600" b="0" dirty="0">
                <a:solidFill>
                  <a:srgbClr val="F7F7F7"/>
                </a:solidFill>
                <a:effectLst/>
                <a:latin typeface="Consolas" panose="020B0609020204030204" pitchFamily="49" charset="0"/>
              </a:rPr>
              <a:t>names[1]</a:t>
            </a:r>
          </a:p>
        </p:txBody>
      </p:sp>
    </p:spTree>
    <p:extLst>
      <p:ext uri="{BB962C8B-B14F-4D97-AF65-F5344CB8AC3E}">
        <p14:creationId xmlns:p14="http://schemas.microsoft.com/office/powerpoint/2010/main" val="25606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3" y="381109"/>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For loop in list (detailed</a:t>
            </a:r>
          </a:p>
        </p:txBody>
      </p:sp>
      <p:sp>
        <p:nvSpPr>
          <p:cNvPr id="8" name="TextBox 7">
            <a:extLst>
              <a:ext uri="{FF2B5EF4-FFF2-40B4-BE49-F238E27FC236}">
                <a16:creationId xmlns:a16="http://schemas.microsoft.com/office/drawing/2014/main" id="{98F0B4A6-BCCA-53AF-2E79-DCB55B0B402A}"/>
              </a:ext>
            </a:extLst>
          </p:cNvPr>
          <p:cNvSpPr txBox="1"/>
          <p:nvPr/>
        </p:nvSpPr>
        <p:spPr>
          <a:xfrm>
            <a:off x="1107404" y="1148283"/>
            <a:ext cx="3854651" cy="3046988"/>
          </a:xfrm>
          <a:prstGeom prst="rect">
            <a:avLst/>
          </a:prstGeom>
          <a:solidFill>
            <a:schemeClr val="tx1"/>
          </a:solidFill>
        </p:spPr>
        <p:txBody>
          <a:bodyPr wrap="square" rtlCol="0">
            <a:spAutoFit/>
          </a:bodyPr>
          <a:lstStyle/>
          <a:p>
            <a:r>
              <a:rPr lang="en-US" sz="1200" b="0" dirty="0">
                <a:solidFill>
                  <a:srgbClr val="FF9B00"/>
                </a:solidFill>
                <a:effectLst/>
                <a:latin typeface="Consolas" panose="020B0609020204030204" pitchFamily="49" charset="0"/>
              </a:rPr>
              <a:t>lists = </a:t>
            </a:r>
            <a:r>
              <a:rPr lang="en-US" sz="1200" b="0" dirty="0">
                <a:solidFill>
                  <a:srgbClr val="F7F7F7"/>
                </a:solidFill>
                <a:effectLst/>
                <a:highlight>
                  <a:srgbClr val="000000"/>
                </a:highlight>
                <a:latin typeface="Consolas" panose="020B0609020204030204" pitchFamily="49" charset="0"/>
              </a:rPr>
              <a:t>[</a:t>
            </a:r>
            <a:r>
              <a:rPr lang="en-US" sz="1200" b="0" dirty="0">
                <a:solidFill>
                  <a:srgbClr val="FFFFFF"/>
                </a:solidFill>
                <a:effectLst/>
                <a:highlight>
                  <a:srgbClr val="000000"/>
                </a:highlight>
                <a:latin typeface="Consolas" panose="020B0609020204030204" pitchFamily="49" charset="0"/>
              </a:rPr>
              <a:t>'apple'</a:t>
            </a:r>
            <a:r>
              <a:rPr lang="en-US" sz="1200" b="0" dirty="0">
                <a:solidFill>
                  <a:srgbClr val="F7F7F7"/>
                </a:solidFill>
                <a:effectLst/>
                <a:highlight>
                  <a:srgbClr val="000000"/>
                </a:highlight>
                <a:latin typeface="Consolas" panose="020B0609020204030204" pitchFamily="49" charset="0"/>
              </a:rPr>
              <a:t>, </a:t>
            </a:r>
            <a:r>
              <a:rPr lang="en-US" sz="1200" b="0" dirty="0">
                <a:solidFill>
                  <a:srgbClr val="FFFFFF"/>
                </a:solidFill>
                <a:effectLst/>
                <a:highlight>
                  <a:srgbClr val="000000"/>
                </a:highlight>
                <a:latin typeface="Consolas" panose="020B0609020204030204" pitchFamily="49" charset="0"/>
              </a:rPr>
              <a:t>'orange'</a:t>
            </a:r>
            <a:r>
              <a:rPr lang="en-US" sz="1200" b="0" dirty="0">
                <a:solidFill>
                  <a:srgbClr val="F7F7F7"/>
                </a:solidFill>
                <a:effectLst/>
                <a:highlight>
                  <a:srgbClr val="000000"/>
                </a:highlight>
                <a:latin typeface="Consolas" panose="020B0609020204030204" pitchFamily="49" charset="0"/>
              </a:rPr>
              <a:t>, </a:t>
            </a:r>
            <a:r>
              <a:rPr lang="en-US" sz="1200" b="0" dirty="0">
                <a:solidFill>
                  <a:srgbClr val="FFFFFF"/>
                </a:solidFill>
                <a:effectLst/>
                <a:highlight>
                  <a:srgbClr val="000000"/>
                </a:highlight>
                <a:latin typeface="Consolas" panose="020B0609020204030204" pitchFamily="49" charset="0"/>
              </a:rPr>
              <a:t>'banana’</a:t>
            </a:r>
            <a:r>
              <a:rPr lang="en-US" sz="1200" b="0" dirty="0">
                <a:solidFill>
                  <a:srgbClr val="F7F7F7"/>
                </a:solidFill>
                <a:effectLst/>
                <a:highlight>
                  <a:srgbClr val="000000"/>
                </a:highlight>
                <a:latin typeface="Consolas" panose="020B0609020204030204" pitchFamily="49" charset="0"/>
              </a:rPr>
              <a:t>]</a:t>
            </a:r>
          </a:p>
          <a:p>
            <a:endParaRPr lang="en-US" sz="1200" b="0" dirty="0">
              <a:solidFill>
                <a:srgbClr val="F7F7F7"/>
              </a:solidFill>
              <a:effectLst/>
              <a:highlight>
                <a:srgbClr val="000000"/>
              </a:highlight>
              <a:latin typeface="Consolas" panose="020B0609020204030204" pitchFamily="49" charset="0"/>
            </a:endParaRPr>
          </a:p>
          <a:p>
            <a:r>
              <a:rPr lang="en-US" sz="1200" b="0" i="1" dirty="0">
                <a:solidFill>
                  <a:srgbClr val="8E8E8E"/>
                </a:solidFill>
                <a:effectLst/>
                <a:latin typeface="Consolas" panose="020B0609020204030204" pitchFamily="49" charset="0"/>
              </a:rPr>
              <a:t># printing the tuples in object directly</a:t>
            </a:r>
            <a:endParaRPr lang="en-US" sz="1200" b="0" dirty="0">
              <a:solidFill>
                <a:srgbClr val="F7F7F7"/>
              </a:solidFill>
              <a:effectLst/>
              <a:highlight>
                <a:srgbClr val="000000"/>
              </a:highlight>
              <a:latin typeface="Consolas" panose="020B0609020204030204" pitchFamily="49" charset="0"/>
            </a:endParaRPr>
          </a:p>
          <a:p>
            <a:r>
              <a:rPr lang="en-US" sz="1200" b="0" i="1" dirty="0">
                <a:solidFill>
                  <a:srgbClr val="00FFFF"/>
                </a:solidFill>
                <a:effectLst/>
                <a:latin typeface="Consolas" panose="020B0609020204030204" pitchFamily="49" charset="0"/>
              </a:rPr>
              <a:t>for</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 </a:t>
            </a:r>
            <a:r>
              <a:rPr lang="en-US" sz="1200" b="0" i="1" dirty="0">
                <a:solidFill>
                  <a:srgbClr val="00FFFF"/>
                </a:solidFill>
                <a:effectLst/>
                <a:latin typeface="Consolas" panose="020B0609020204030204" pitchFamily="49" charset="0"/>
              </a:rPr>
              <a:t>in</a:t>
            </a:r>
            <a:r>
              <a:rPr lang="en-US" sz="1200" b="0" dirty="0">
                <a:solidFill>
                  <a:srgbClr val="F7F7F7"/>
                </a:solidFill>
                <a:effectLst/>
                <a:latin typeface="Consolas" panose="020B0609020204030204" pitchFamily="49" charset="0"/>
              </a:rPr>
              <a:t> </a:t>
            </a:r>
            <a:r>
              <a:rPr lang="en-US" sz="1200" b="0" dirty="0">
                <a:solidFill>
                  <a:srgbClr val="00E00E"/>
                </a:solidFill>
                <a:effectLst/>
                <a:latin typeface="Consolas" panose="020B0609020204030204" pitchFamily="49" charset="0"/>
              </a:rPr>
              <a:t>enumerate</a:t>
            </a:r>
            <a:r>
              <a:rPr lang="en-US" sz="1200" b="0" dirty="0">
                <a:solidFill>
                  <a:srgbClr val="F7F7F7"/>
                </a:solidFill>
                <a:effectLst/>
                <a:latin typeface="Consolas" panose="020B0609020204030204" pitchFamily="49" charset="0"/>
              </a:rPr>
              <a:t>(lists):</a:t>
            </a:r>
          </a:p>
          <a:p>
            <a:r>
              <a:rPr lang="en-US" sz="1200" b="0" dirty="0">
                <a:solidFill>
                  <a:srgbClr val="F7F7F7"/>
                </a:solidFill>
                <a:effectLst/>
                <a:latin typeface="Consolas" panose="020B0609020204030204" pitchFamily="49" charset="0"/>
              </a:rPr>
              <a:t>    </a:t>
            </a:r>
            <a:r>
              <a:rPr lang="en-US" sz="1200" b="0" dirty="0">
                <a:solidFill>
                  <a:srgbClr val="FFFF00"/>
                </a:solidFill>
                <a:effectLst/>
                <a:latin typeface="Consolas" panose="020B0609020204030204" pitchFamily="49" charset="0"/>
              </a:rPr>
              <a:t>print</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a:t>
            </a:r>
          </a:p>
          <a:p>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a:t>
            </a:r>
            <a:r>
              <a:rPr lang="en-US" sz="1200" b="0" i="1" dirty="0" err="1">
                <a:solidFill>
                  <a:srgbClr val="8E8E8E"/>
                </a:solidFill>
                <a:effectLst/>
                <a:latin typeface="Consolas" panose="020B0609020204030204" pitchFamily="49" charset="0"/>
              </a:rPr>
              <a:t>i</a:t>
            </a:r>
            <a:r>
              <a:rPr lang="en-US" sz="1200" i="1" dirty="0">
                <a:solidFill>
                  <a:srgbClr val="8E8E8E"/>
                </a:solidFill>
                <a:latin typeface="Consolas" panose="020B0609020204030204" pitchFamily="49" charset="0"/>
              </a:rPr>
              <a:t> = counter, item = Actual Value</a:t>
            </a:r>
            <a:endParaRPr lang="en-US" sz="1200" b="0" i="1" dirty="0">
              <a:solidFill>
                <a:srgbClr val="00FFFF"/>
              </a:solidFill>
              <a:effectLst/>
              <a:latin typeface="Consolas" panose="020B0609020204030204" pitchFamily="49" charset="0"/>
            </a:endParaRPr>
          </a:p>
          <a:p>
            <a:r>
              <a:rPr lang="en-US" sz="1200" b="0" i="1" dirty="0">
                <a:solidFill>
                  <a:srgbClr val="00FFFF"/>
                </a:solidFill>
                <a:effectLst/>
                <a:latin typeface="Consolas" panose="020B0609020204030204" pitchFamily="49" charset="0"/>
              </a:rPr>
              <a:t>for</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 </a:t>
            </a:r>
            <a:r>
              <a:rPr lang="en-US" sz="1200" b="0" dirty="0">
                <a:solidFill>
                  <a:srgbClr val="FF9B00"/>
                </a:solidFill>
                <a:effectLst/>
                <a:latin typeface="Consolas" panose="020B0609020204030204" pitchFamily="49" charset="0"/>
              </a:rPr>
              <a:t>item</a:t>
            </a:r>
            <a:r>
              <a:rPr lang="en-US" sz="1200" b="0" dirty="0">
                <a:solidFill>
                  <a:srgbClr val="F7F7F7"/>
                </a:solidFill>
                <a:effectLst/>
                <a:latin typeface="Consolas" panose="020B0609020204030204" pitchFamily="49" charset="0"/>
              </a:rPr>
              <a:t> </a:t>
            </a:r>
            <a:r>
              <a:rPr lang="en-US" sz="1200" b="0" i="1" dirty="0">
                <a:solidFill>
                  <a:srgbClr val="00FFFF"/>
                </a:solidFill>
                <a:effectLst/>
                <a:latin typeface="Consolas" panose="020B0609020204030204" pitchFamily="49" charset="0"/>
              </a:rPr>
              <a:t>in</a:t>
            </a:r>
            <a:r>
              <a:rPr lang="en-US" sz="1200" b="0" dirty="0">
                <a:solidFill>
                  <a:srgbClr val="F7F7F7"/>
                </a:solidFill>
                <a:effectLst/>
                <a:latin typeface="Consolas" panose="020B0609020204030204" pitchFamily="49" charset="0"/>
              </a:rPr>
              <a:t> </a:t>
            </a:r>
            <a:r>
              <a:rPr lang="en-US" sz="1200" b="0" dirty="0">
                <a:solidFill>
                  <a:srgbClr val="00E00E"/>
                </a:solidFill>
                <a:effectLst/>
                <a:latin typeface="Consolas" panose="020B0609020204030204" pitchFamily="49" charset="0"/>
              </a:rPr>
              <a:t>enumerate</a:t>
            </a:r>
            <a:r>
              <a:rPr lang="en-US" sz="1200" b="0" dirty="0">
                <a:solidFill>
                  <a:srgbClr val="F7F7F7"/>
                </a:solidFill>
                <a:effectLst/>
                <a:latin typeface="Consolas" panose="020B0609020204030204" pitchFamily="49" charset="0"/>
              </a:rPr>
              <a:t>(lists):</a:t>
            </a:r>
          </a:p>
          <a:p>
            <a:r>
              <a:rPr lang="en-US" sz="1200" b="0" dirty="0">
                <a:solidFill>
                  <a:srgbClr val="FFFF00"/>
                </a:solidFill>
                <a:effectLst/>
                <a:latin typeface="Consolas" panose="020B0609020204030204" pitchFamily="49" charset="0"/>
              </a:rPr>
              <a:t>    print</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a:t>
            </a:r>
          </a:p>
          <a:p>
            <a:r>
              <a:rPr lang="en-US" sz="1200" b="0" dirty="0">
                <a:solidFill>
                  <a:srgbClr val="FFFF00"/>
                </a:solidFill>
                <a:effectLst/>
                <a:latin typeface="Consolas" panose="020B0609020204030204" pitchFamily="49" charset="0"/>
              </a:rPr>
              <a:t>    print</a:t>
            </a:r>
            <a:r>
              <a:rPr lang="en-US" sz="1200" b="0" dirty="0">
                <a:solidFill>
                  <a:srgbClr val="F7F7F7"/>
                </a:solidFill>
                <a:effectLst/>
                <a:latin typeface="Consolas" panose="020B0609020204030204" pitchFamily="49" charset="0"/>
              </a:rPr>
              <a:t> (</a:t>
            </a:r>
            <a:r>
              <a:rPr lang="en-US" sz="1200" b="0" dirty="0">
                <a:solidFill>
                  <a:srgbClr val="FF9B00"/>
                </a:solidFill>
                <a:effectLst/>
                <a:latin typeface="Consolas" panose="020B0609020204030204" pitchFamily="49" charset="0"/>
              </a:rPr>
              <a:t>item</a:t>
            </a:r>
            <a:r>
              <a:rPr lang="en-US" sz="1200" b="0" dirty="0">
                <a:solidFill>
                  <a:srgbClr val="F7F7F7"/>
                </a:solidFill>
                <a:effectLst/>
                <a:latin typeface="Consolas" panose="020B0609020204030204" pitchFamily="49" charset="0"/>
              </a:rPr>
              <a:t>)</a:t>
            </a:r>
          </a:p>
          <a:p>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changing starting index </a:t>
            </a:r>
            <a:r>
              <a:rPr lang="en-US" sz="1200" i="1" dirty="0">
                <a:solidFill>
                  <a:srgbClr val="8E8E8E"/>
                </a:solidFill>
                <a:latin typeface="Consolas" panose="020B0609020204030204" pitchFamily="49" charset="0"/>
              </a:rPr>
              <a:t>to</a:t>
            </a:r>
            <a:r>
              <a:rPr lang="en-US" sz="1200" b="0" i="1" dirty="0">
                <a:solidFill>
                  <a:srgbClr val="8E8E8E"/>
                </a:solidFill>
                <a:effectLst/>
                <a:latin typeface="Consolas" panose="020B0609020204030204" pitchFamily="49" charset="0"/>
              </a:rPr>
              <a:t> 100</a:t>
            </a:r>
            <a:endParaRPr lang="en-US" sz="1200" dirty="0">
              <a:solidFill>
                <a:srgbClr val="F7F7F7"/>
              </a:solidFill>
              <a:latin typeface="Consolas" panose="020B0609020204030204" pitchFamily="49" charset="0"/>
            </a:endParaRPr>
          </a:p>
          <a:p>
            <a:r>
              <a:rPr lang="en-US" sz="1200" b="0" i="1" dirty="0">
                <a:solidFill>
                  <a:srgbClr val="00FFFF"/>
                </a:solidFill>
                <a:effectLst/>
                <a:latin typeface="Consolas" panose="020B0609020204030204" pitchFamily="49" charset="0"/>
              </a:rPr>
              <a:t>for</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 </a:t>
            </a:r>
            <a:r>
              <a:rPr lang="en-US" sz="1200" b="0" dirty="0">
                <a:solidFill>
                  <a:srgbClr val="FF9B00"/>
                </a:solidFill>
                <a:effectLst/>
                <a:latin typeface="Consolas" panose="020B0609020204030204" pitchFamily="49" charset="0"/>
              </a:rPr>
              <a:t>item</a:t>
            </a:r>
            <a:r>
              <a:rPr lang="en-US" sz="1200" b="0" dirty="0">
                <a:solidFill>
                  <a:srgbClr val="F7F7F7"/>
                </a:solidFill>
                <a:effectLst/>
                <a:latin typeface="Consolas" panose="020B0609020204030204" pitchFamily="49" charset="0"/>
              </a:rPr>
              <a:t> </a:t>
            </a:r>
            <a:r>
              <a:rPr lang="en-US" sz="1200" b="0" i="1" dirty="0">
                <a:solidFill>
                  <a:srgbClr val="00FFFF"/>
                </a:solidFill>
                <a:effectLst/>
                <a:latin typeface="Consolas" panose="020B0609020204030204" pitchFamily="49" charset="0"/>
              </a:rPr>
              <a:t>in</a:t>
            </a:r>
            <a:r>
              <a:rPr lang="en-US" sz="1200" b="0" dirty="0">
                <a:solidFill>
                  <a:srgbClr val="F7F7F7"/>
                </a:solidFill>
                <a:effectLst/>
                <a:latin typeface="Consolas" panose="020B0609020204030204" pitchFamily="49" charset="0"/>
              </a:rPr>
              <a:t> </a:t>
            </a:r>
            <a:r>
              <a:rPr lang="en-US" sz="1200" b="0" dirty="0">
                <a:solidFill>
                  <a:srgbClr val="00E00E"/>
                </a:solidFill>
                <a:effectLst/>
                <a:latin typeface="Consolas" panose="020B0609020204030204" pitchFamily="49" charset="0"/>
              </a:rPr>
              <a:t>enumerate</a:t>
            </a:r>
            <a:r>
              <a:rPr lang="en-US" sz="1200" b="0" dirty="0">
                <a:solidFill>
                  <a:srgbClr val="F7F7F7"/>
                </a:solidFill>
                <a:effectLst/>
                <a:latin typeface="Consolas" panose="020B0609020204030204" pitchFamily="49" charset="0"/>
              </a:rPr>
              <a:t>(lists, </a:t>
            </a:r>
            <a:r>
              <a:rPr lang="en-US" sz="1200" b="0" dirty="0">
                <a:solidFill>
                  <a:srgbClr val="FFFFFF"/>
                </a:solidFill>
                <a:effectLst/>
                <a:latin typeface="Consolas" panose="020B0609020204030204" pitchFamily="49" charset="0"/>
              </a:rPr>
              <a:t>100</a:t>
            </a:r>
            <a:r>
              <a:rPr lang="en-US" sz="1200" b="0" dirty="0">
                <a:solidFill>
                  <a:srgbClr val="F7F7F7"/>
                </a:solidFill>
                <a:effectLst/>
                <a:latin typeface="Consolas" panose="020B0609020204030204" pitchFamily="49" charset="0"/>
              </a:rPr>
              <a:t>):</a:t>
            </a:r>
          </a:p>
          <a:p>
            <a:r>
              <a:rPr lang="en-US" sz="1200" b="0" dirty="0">
                <a:solidFill>
                  <a:srgbClr val="FFFF00"/>
                </a:solidFill>
                <a:effectLst/>
                <a:latin typeface="Consolas" panose="020B0609020204030204" pitchFamily="49" charset="0"/>
              </a:rPr>
              <a:t>    print</a:t>
            </a:r>
            <a:r>
              <a:rPr lang="en-US" sz="1200" b="0" dirty="0">
                <a:solidFill>
                  <a:srgbClr val="F7F7F7"/>
                </a:solidFill>
                <a:effectLst/>
                <a:latin typeface="Consolas" panose="020B0609020204030204" pitchFamily="49" charset="0"/>
              </a:rPr>
              <a:t> (</a:t>
            </a:r>
            <a:r>
              <a:rPr lang="en-US" sz="1200" b="0" dirty="0" err="1">
                <a:solidFill>
                  <a:srgbClr val="FF9B00"/>
                </a:solidFill>
                <a:effectLst/>
                <a:latin typeface="Consolas" panose="020B0609020204030204" pitchFamily="49" charset="0"/>
              </a:rPr>
              <a:t>i</a:t>
            </a:r>
            <a:r>
              <a:rPr lang="en-US" sz="1200" b="0" dirty="0">
                <a:solidFill>
                  <a:srgbClr val="F7F7F7"/>
                </a:solidFill>
                <a:effectLst/>
                <a:latin typeface="Consolas" panose="020B0609020204030204" pitchFamily="49" charset="0"/>
              </a:rPr>
              <a:t>)</a:t>
            </a:r>
          </a:p>
          <a:p>
            <a:r>
              <a:rPr lang="en-US" sz="1200" b="0" dirty="0">
                <a:solidFill>
                  <a:srgbClr val="FFFF00"/>
                </a:solidFill>
                <a:effectLst/>
                <a:latin typeface="Consolas" panose="020B0609020204030204" pitchFamily="49" charset="0"/>
              </a:rPr>
              <a:t>    print</a:t>
            </a:r>
            <a:r>
              <a:rPr lang="en-US" sz="1200" b="0" dirty="0">
                <a:solidFill>
                  <a:srgbClr val="F7F7F7"/>
                </a:solidFill>
                <a:effectLst/>
                <a:latin typeface="Consolas" panose="020B0609020204030204" pitchFamily="49" charset="0"/>
              </a:rPr>
              <a:t> (</a:t>
            </a:r>
            <a:r>
              <a:rPr lang="en-US" sz="1200" b="0" dirty="0">
                <a:solidFill>
                  <a:srgbClr val="FF9B00"/>
                </a:solidFill>
                <a:effectLst/>
                <a:latin typeface="Consolas" panose="020B0609020204030204" pitchFamily="49" charset="0"/>
              </a:rPr>
              <a:t>item</a:t>
            </a:r>
            <a:r>
              <a:rPr lang="en-US" sz="1200" b="0" dirty="0">
                <a:solidFill>
                  <a:srgbClr val="F7F7F7"/>
                </a:solidFill>
                <a:effectLst/>
                <a:latin typeface="Consolas" panose="020B0609020204030204" pitchFamily="49" charset="0"/>
              </a:rPr>
              <a:t>)</a:t>
            </a:r>
          </a:p>
          <a:p>
            <a:endParaRPr lang="en-US" sz="1200" b="0" dirty="0">
              <a:solidFill>
                <a:srgbClr val="F7F7F7"/>
              </a:solidFill>
              <a:effectLst/>
              <a:latin typeface="Consolas" panose="020B0609020204030204" pitchFamily="49" charset="0"/>
            </a:endParaRPr>
          </a:p>
        </p:txBody>
      </p:sp>
      <p:sp>
        <p:nvSpPr>
          <p:cNvPr id="9" name="TextBox 8">
            <a:extLst>
              <a:ext uri="{FF2B5EF4-FFF2-40B4-BE49-F238E27FC236}">
                <a16:creationId xmlns:a16="http://schemas.microsoft.com/office/drawing/2014/main" id="{AB7618E0-4B08-DDCD-DC37-78FD8512F45E}"/>
              </a:ext>
            </a:extLst>
          </p:cNvPr>
          <p:cNvSpPr txBox="1"/>
          <p:nvPr/>
        </p:nvSpPr>
        <p:spPr>
          <a:xfrm>
            <a:off x="5481601" y="1481959"/>
            <a:ext cx="1591145" cy="646331"/>
          </a:xfrm>
          <a:prstGeom prst="rect">
            <a:avLst/>
          </a:prstGeom>
          <a:solidFill>
            <a:schemeClr val="tx1"/>
          </a:solidFill>
        </p:spPr>
        <p:txBody>
          <a:bodyPr wrap="square" rtlCol="0">
            <a:spAutoFit/>
          </a:bodyPr>
          <a:lstStyle/>
          <a:p>
            <a:r>
              <a:rPr lang="en-US" sz="1200" b="0" i="1" dirty="0">
                <a:solidFill>
                  <a:srgbClr val="8E8E8E"/>
                </a:solidFill>
                <a:effectLst/>
                <a:latin typeface="Consolas" panose="020B0609020204030204" pitchFamily="49" charset="0"/>
              </a:rPr>
              <a:t># (0, "apple")</a:t>
            </a:r>
          </a:p>
          <a:p>
            <a:r>
              <a:rPr lang="en-US" sz="1200" b="0" i="1" dirty="0">
                <a:solidFill>
                  <a:srgbClr val="8E8E8E"/>
                </a:solidFill>
                <a:effectLst/>
                <a:latin typeface="Consolas" panose="020B0609020204030204" pitchFamily="49" charset="0"/>
              </a:rPr>
              <a:t># (1, "orange")</a:t>
            </a:r>
            <a:endParaRPr lang="en-US" sz="1200" i="1" dirty="0">
              <a:solidFill>
                <a:srgbClr val="8E8E8E"/>
              </a:solidFill>
              <a:latin typeface="Consolas" panose="020B0609020204030204" pitchFamily="49" charset="0"/>
            </a:endParaRPr>
          </a:p>
          <a:p>
            <a:r>
              <a:rPr lang="en-US" sz="1200" b="0" i="1" dirty="0">
                <a:solidFill>
                  <a:srgbClr val="8E8E8E"/>
                </a:solidFill>
                <a:effectLst/>
                <a:latin typeface="Consolas" panose="020B0609020204030204" pitchFamily="49" charset="0"/>
              </a:rPr>
              <a:t># (2, "banana")</a:t>
            </a:r>
            <a:endParaRPr lang="en-US" sz="1200" b="0" dirty="0">
              <a:solidFill>
                <a:srgbClr val="F7F7F7"/>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5D5F46E-813F-D48D-8A74-0A647A8C0B62}"/>
              </a:ext>
            </a:extLst>
          </p:cNvPr>
          <p:cNvSpPr txBox="1"/>
          <p:nvPr/>
        </p:nvSpPr>
        <p:spPr>
          <a:xfrm>
            <a:off x="5481601" y="2235115"/>
            <a:ext cx="1591145" cy="1200329"/>
          </a:xfrm>
          <a:prstGeom prst="rect">
            <a:avLst/>
          </a:prstGeom>
          <a:solidFill>
            <a:schemeClr val="tx1"/>
          </a:solidFill>
        </p:spPr>
        <p:txBody>
          <a:bodyPr wrap="square" rtlCol="0">
            <a:spAutoFit/>
          </a:bodyPr>
          <a:lstStyle/>
          <a:p>
            <a:r>
              <a:rPr lang="en-US" sz="1200" b="0" i="1" dirty="0">
                <a:solidFill>
                  <a:srgbClr val="8E8E8E"/>
                </a:solidFill>
                <a:effectLst/>
                <a:latin typeface="Consolas" panose="020B0609020204030204" pitchFamily="49" charset="0"/>
              </a:rPr>
              <a:t># 0</a:t>
            </a:r>
          </a:p>
          <a:p>
            <a:r>
              <a:rPr lang="en-US" sz="1200" b="0" i="1" dirty="0">
                <a:solidFill>
                  <a:srgbClr val="8E8E8E"/>
                </a:solidFill>
                <a:effectLst/>
                <a:latin typeface="Consolas" panose="020B0609020204030204" pitchFamily="49" charset="0"/>
              </a:rPr>
              <a:t># apple</a:t>
            </a:r>
            <a:endParaRPr lang="en-US" sz="1200" i="1" dirty="0">
              <a:solidFill>
                <a:srgbClr val="8E8E8E"/>
              </a:solidFill>
              <a:latin typeface="Consolas" panose="020B0609020204030204" pitchFamily="49" charset="0"/>
            </a:endParaRPr>
          </a:p>
          <a:p>
            <a:r>
              <a:rPr lang="en-US" sz="1200" b="0" i="1" dirty="0">
                <a:solidFill>
                  <a:srgbClr val="8E8E8E"/>
                </a:solidFill>
                <a:effectLst/>
                <a:latin typeface="Consolas" panose="020B0609020204030204" pitchFamily="49" charset="0"/>
              </a:rPr>
              <a:t># 1</a:t>
            </a:r>
          </a:p>
          <a:p>
            <a:r>
              <a:rPr lang="en-US" sz="1200" b="0" i="1" dirty="0">
                <a:solidFill>
                  <a:srgbClr val="8E8E8E"/>
                </a:solidFill>
                <a:effectLst/>
                <a:latin typeface="Consolas" panose="020B0609020204030204" pitchFamily="49" charset="0"/>
              </a:rPr>
              <a:t># orange</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2</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banana</a:t>
            </a:r>
            <a:endParaRPr lang="en-US" sz="1200" b="0" dirty="0">
              <a:solidFill>
                <a:srgbClr val="F7F7F7"/>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8342EB8-CB37-2BEA-505D-FA0EA08B0B90}"/>
              </a:ext>
            </a:extLst>
          </p:cNvPr>
          <p:cNvSpPr txBox="1"/>
          <p:nvPr/>
        </p:nvSpPr>
        <p:spPr>
          <a:xfrm>
            <a:off x="7214803" y="2235114"/>
            <a:ext cx="1591145" cy="1200329"/>
          </a:xfrm>
          <a:prstGeom prst="rect">
            <a:avLst/>
          </a:prstGeom>
          <a:solidFill>
            <a:schemeClr val="tx1"/>
          </a:solidFill>
        </p:spPr>
        <p:txBody>
          <a:bodyPr wrap="square" rtlCol="0">
            <a:spAutoFit/>
          </a:bodyPr>
          <a:lstStyle/>
          <a:p>
            <a:r>
              <a:rPr lang="en-US" sz="1200" b="0" i="1" dirty="0">
                <a:solidFill>
                  <a:srgbClr val="8E8E8E"/>
                </a:solidFill>
                <a:effectLst/>
                <a:latin typeface="Consolas" panose="020B0609020204030204" pitchFamily="49" charset="0"/>
              </a:rPr>
              <a:t># 100</a:t>
            </a:r>
          </a:p>
          <a:p>
            <a:r>
              <a:rPr lang="en-US" sz="1200" b="0" i="1" dirty="0">
                <a:solidFill>
                  <a:srgbClr val="8E8E8E"/>
                </a:solidFill>
                <a:effectLst/>
                <a:latin typeface="Consolas" panose="020B0609020204030204" pitchFamily="49" charset="0"/>
              </a:rPr>
              <a:t># apple</a:t>
            </a:r>
            <a:endParaRPr lang="en-US" sz="1200" i="1" dirty="0">
              <a:solidFill>
                <a:srgbClr val="8E8E8E"/>
              </a:solidFill>
              <a:latin typeface="Consolas" panose="020B0609020204030204" pitchFamily="49" charset="0"/>
            </a:endParaRPr>
          </a:p>
          <a:p>
            <a:r>
              <a:rPr lang="en-US" sz="1200" b="0" i="1" dirty="0">
                <a:solidFill>
                  <a:srgbClr val="8E8E8E"/>
                </a:solidFill>
                <a:effectLst/>
                <a:latin typeface="Consolas" panose="020B0609020204030204" pitchFamily="49" charset="0"/>
              </a:rPr>
              <a:t># 101</a:t>
            </a:r>
          </a:p>
          <a:p>
            <a:r>
              <a:rPr lang="en-US" sz="1200" b="0" i="1" dirty="0">
                <a:solidFill>
                  <a:srgbClr val="8E8E8E"/>
                </a:solidFill>
                <a:effectLst/>
                <a:latin typeface="Consolas" panose="020B0609020204030204" pitchFamily="49" charset="0"/>
              </a:rPr>
              <a:t># orange</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102</a:t>
            </a:r>
            <a:endParaRPr lang="en-US" sz="1200" b="0" dirty="0">
              <a:solidFill>
                <a:srgbClr val="F7F7F7"/>
              </a:solidFill>
              <a:effectLst/>
              <a:latin typeface="Consolas" panose="020B0609020204030204" pitchFamily="49" charset="0"/>
            </a:endParaRPr>
          </a:p>
          <a:p>
            <a:r>
              <a:rPr lang="en-US" sz="1200" b="0" i="1" dirty="0">
                <a:solidFill>
                  <a:srgbClr val="8E8E8E"/>
                </a:solidFill>
                <a:effectLst/>
                <a:latin typeface="Consolas" panose="020B0609020204030204" pitchFamily="49" charset="0"/>
              </a:rPr>
              <a:t># banana</a:t>
            </a:r>
            <a:endParaRPr lang="en-US" sz="1200" b="0" dirty="0">
              <a:solidFill>
                <a:srgbClr val="F7F7F7"/>
              </a:solidFill>
              <a:effectLst/>
              <a:latin typeface="Consolas" panose="020B0609020204030204" pitchFamily="49" charset="0"/>
            </a:endParaRPr>
          </a:p>
        </p:txBody>
      </p:sp>
    </p:spTree>
    <p:extLst>
      <p:ext uri="{BB962C8B-B14F-4D97-AF65-F5344CB8AC3E}">
        <p14:creationId xmlns:p14="http://schemas.microsoft.com/office/powerpoint/2010/main" val="24977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Set</a:t>
            </a:r>
          </a:p>
        </p:txBody>
      </p:sp>
      <p:sp>
        <p:nvSpPr>
          <p:cNvPr id="8" name="Google Shape;322;p46">
            <a:extLst>
              <a:ext uri="{FF2B5EF4-FFF2-40B4-BE49-F238E27FC236}">
                <a16:creationId xmlns:a16="http://schemas.microsoft.com/office/drawing/2014/main" id="{15BEBECD-4587-C80D-8BC0-3FC5EEE75803}"/>
              </a:ext>
            </a:extLst>
          </p:cNvPr>
          <p:cNvSpPr txBox="1"/>
          <p:nvPr/>
        </p:nvSpPr>
        <p:spPr>
          <a:xfrm>
            <a:off x="777690" y="1006059"/>
            <a:ext cx="7399200" cy="288075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0"/>
              </a:spcAft>
              <a:buNone/>
            </a:pPr>
            <a:r>
              <a:rPr lang="en-GB" sz="1800" dirty="0">
                <a:solidFill>
                  <a:schemeClr val="dk1"/>
                </a:solidFill>
                <a:latin typeface="Calibri"/>
                <a:ea typeface="Calibri"/>
                <a:cs typeface="Calibri"/>
                <a:sym typeface="Calibri"/>
              </a:rPr>
              <a:t>Set - unordered, do not allow duplicates, changeable</a:t>
            </a:r>
            <a:endParaRPr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endParaRPr lang="en-US"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Use </a:t>
            </a:r>
            <a:r>
              <a:rPr lang="en-US" dirty="0">
                <a:solidFill>
                  <a:srgbClr val="F7F7F7"/>
                </a:solidFill>
                <a:highlight>
                  <a:srgbClr val="000000"/>
                </a:highlight>
                <a:latin typeface="Consolas" panose="020B0609020204030204" pitchFamily="49" charset="0"/>
                <a:sym typeface="Calibri"/>
              </a:rPr>
              <a:t>{}</a:t>
            </a:r>
            <a:r>
              <a:rPr lang="en-US" sz="1800" dirty="0">
                <a:solidFill>
                  <a:schemeClr val="dk1"/>
                </a:solidFill>
                <a:latin typeface="Calibri"/>
                <a:ea typeface="Calibri"/>
                <a:cs typeface="Calibri"/>
                <a:sym typeface="Calibri"/>
              </a:rPr>
              <a:t> to create a set</a:t>
            </a:r>
          </a:p>
          <a:p>
            <a:pPr marL="0" lvl="0" indent="0" algn="l" rtl="0">
              <a:lnSpc>
                <a:spcPct val="90000"/>
              </a:lnSpc>
              <a:spcBef>
                <a:spcPts val="800"/>
              </a:spcBef>
              <a:spcAft>
                <a:spcPts val="0"/>
              </a:spcAft>
              <a:buNone/>
            </a:pPr>
            <a:endParaRPr lang="en-US" sz="1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Mixed </a:t>
            </a:r>
            <a:r>
              <a:rPr lang="en-US" sz="1800" dirty="0" err="1">
                <a:solidFill>
                  <a:schemeClr val="dk1"/>
                </a:solidFill>
                <a:latin typeface="Calibri"/>
                <a:ea typeface="Calibri"/>
                <a:cs typeface="Calibri"/>
                <a:sym typeface="Calibri"/>
              </a:rPr>
              <a:t>DataType</a:t>
            </a:r>
            <a:r>
              <a:rPr lang="en-US" sz="1800" dirty="0">
                <a:solidFill>
                  <a:schemeClr val="dk1"/>
                </a:solidFill>
                <a:latin typeface="Calibri"/>
                <a:ea typeface="Calibri"/>
                <a:cs typeface="Calibri"/>
                <a:sym typeface="Calibri"/>
              </a:rPr>
              <a:t>:</a:t>
            </a:r>
          </a:p>
          <a:p>
            <a:pPr marL="0" lvl="0" indent="0" algn="l" rtl="0">
              <a:lnSpc>
                <a:spcPct val="90000"/>
              </a:lnSpc>
              <a:spcBef>
                <a:spcPts val="800"/>
              </a:spcBef>
              <a:spcAft>
                <a:spcPts val="0"/>
              </a:spcAft>
              <a:buNone/>
            </a:pPr>
            <a:endParaRPr lang="en-US" sz="1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Empty Set:</a:t>
            </a:r>
          </a:p>
          <a:p>
            <a:pPr marL="0" lvl="0" indent="0" algn="l" rtl="0">
              <a:lnSpc>
                <a:spcPct val="90000"/>
              </a:lnSpc>
              <a:spcBef>
                <a:spcPts val="800"/>
              </a:spcBef>
              <a:spcAft>
                <a:spcPts val="0"/>
              </a:spcAft>
              <a:buNone/>
            </a:pPr>
            <a:endParaRPr lang="en-US" sz="1800" dirty="0">
              <a:solidFill>
                <a:schemeClr val="dk1"/>
              </a:solidFill>
              <a:latin typeface="Calibri"/>
              <a:ea typeface="Calibri"/>
              <a:cs typeface="Calibri"/>
              <a:sym typeface="Calibri"/>
            </a:endParaRPr>
          </a:p>
          <a:p>
            <a:pPr marL="0" lvl="0" indent="0" algn="l" rtl="0">
              <a:lnSpc>
                <a:spcPct val="90000"/>
              </a:lnSpc>
              <a:spcBef>
                <a:spcPts val="800"/>
              </a:spcBef>
              <a:spcAft>
                <a:spcPts val="0"/>
              </a:spcAft>
              <a:buNone/>
            </a:pPr>
            <a:r>
              <a:rPr lang="en-US" sz="1800" dirty="0">
                <a:solidFill>
                  <a:schemeClr val="dk1"/>
                </a:solidFill>
                <a:latin typeface="Calibri"/>
                <a:ea typeface="Calibri"/>
                <a:cs typeface="Calibri"/>
                <a:sym typeface="Calibri"/>
              </a:rPr>
              <a:t>Add item to set:  </a:t>
            </a:r>
          </a:p>
        </p:txBody>
      </p:sp>
      <p:sp>
        <p:nvSpPr>
          <p:cNvPr id="9" name="TextBox 8">
            <a:extLst>
              <a:ext uri="{FF2B5EF4-FFF2-40B4-BE49-F238E27FC236}">
                <a16:creationId xmlns:a16="http://schemas.microsoft.com/office/drawing/2014/main" id="{FC938AED-9D32-A15F-0102-E0FA1B227158}"/>
              </a:ext>
            </a:extLst>
          </p:cNvPr>
          <p:cNvSpPr txBox="1"/>
          <p:nvPr/>
        </p:nvSpPr>
        <p:spPr>
          <a:xfrm>
            <a:off x="2975104" y="1802159"/>
            <a:ext cx="3459928" cy="307777"/>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"Alan"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"Johnny"</a:t>
            </a:r>
            <a:r>
              <a:rPr lang="en-US" b="0" dirty="0">
                <a:solidFill>
                  <a:srgbClr val="F7F7F7"/>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FDCAD22A-CED7-0421-9F9A-3A50E3B5D9B8}"/>
              </a:ext>
            </a:extLst>
          </p:cNvPr>
          <p:cNvSpPr txBox="1"/>
          <p:nvPr/>
        </p:nvSpPr>
        <p:spPr>
          <a:xfrm>
            <a:off x="2589270" y="2328101"/>
            <a:ext cx="3459928" cy="307777"/>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detail</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{21, True, ‘UK’}</a:t>
            </a:r>
          </a:p>
        </p:txBody>
      </p:sp>
      <p:sp>
        <p:nvSpPr>
          <p:cNvPr id="11" name="TextBox 10">
            <a:extLst>
              <a:ext uri="{FF2B5EF4-FFF2-40B4-BE49-F238E27FC236}">
                <a16:creationId xmlns:a16="http://schemas.microsoft.com/office/drawing/2014/main" id="{0FABE9BA-44A4-8A58-0B62-76381C50923E}"/>
              </a:ext>
            </a:extLst>
          </p:cNvPr>
          <p:cNvSpPr txBox="1"/>
          <p:nvPr/>
        </p:nvSpPr>
        <p:spPr>
          <a:xfrm>
            <a:off x="2010150" y="2783732"/>
            <a:ext cx="1328795" cy="307777"/>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empty</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FD27BAE7-A00A-265A-48C3-770ADB4AA82E}"/>
                  </a:ext>
                </a:extLst>
              </p14:cNvPr>
              <p14:cNvContentPartPr/>
              <p14:nvPr/>
            </p14:nvContentPartPr>
            <p14:xfrm>
              <a:off x="2414304" y="1070232"/>
              <a:ext cx="2333160" cy="576720"/>
            </p14:xfrm>
          </p:contentPart>
        </mc:Choice>
        <mc:Fallback xmlns="">
          <p:pic>
            <p:nvPicPr>
              <p:cNvPr id="12" name="Ink 11">
                <a:extLst>
                  <a:ext uri="{FF2B5EF4-FFF2-40B4-BE49-F238E27FC236}">
                    <a16:creationId xmlns:a16="http://schemas.microsoft.com/office/drawing/2014/main" id="{FD27BAE7-A00A-265A-48C3-770ADB4AA82E}"/>
                  </a:ext>
                </a:extLst>
              </p:cNvPr>
              <p:cNvPicPr/>
              <p:nvPr/>
            </p:nvPicPr>
            <p:blipFill>
              <a:blip r:embed="rId6"/>
              <a:stretch>
                <a:fillRect/>
              </a:stretch>
            </p:blipFill>
            <p:spPr>
              <a:xfrm>
                <a:off x="2408184" y="1064112"/>
                <a:ext cx="2345400" cy="588960"/>
              </a:xfrm>
              <a:prstGeom prst="rect">
                <a:avLst/>
              </a:prstGeom>
            </p:spPr>
          </p:pic>
        </mc:Fallback>
      </mc:AlternateContent>
      <p:sp>
        <p:nvSpPr>
          <p:cNvPr id="14" name="TextBox 13">
            <a:extLst>
              <a:ext uri="{FF2B5EF4-FFF2-40B4-BE49-F238E27FC236}">
                <a16:creationId xmlns:a16="http://schemas.microsoft.com/office/drawing/2014/main" id="{29915BCE-45A2-1F15-F39D-F9477C1BEBD3}"/>
              </a:ext>
            </a:extLst>
          </p:cNvPr>
          <p:cNvSpPr txBox="1"/>
          <p:nvPr/>
        </p:nvSpPr>
        <p:spPr>
          <a:xfrm>
            <a:off x="2589270" y="2317546"/>
            <a:ext cx="3459928" cy="307777"/>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detail</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{21, True, ‘UK’, 21}</a:t>
            </a:r>
          </a:p>
        </p:txBody>
      </p:sp>
      <p:sp>
        <p:nvSpPr>
          <p:cNvPr id="15" name="TextBox 14">
            <a:extLst>
              <a:ext uri="{FF2B5EF4-FFF2-40B4-BE49-F238E27FC236}">
                <a16:creationId xmlns:a16="http://schemas.microsoft.com/office/drawing/2014/main" id="{27762996-E5F3-EB6A-92C4-67C6F7CDB20E}"/>
              </a:ext>
            </a:extLst>
          </p:cNvPr>
          <p:cNvSpPr txBox="1"/>
          <p:nvPr/>
        </p:nvSpPr>
        <p:spPr>
          <a:xfrm>
            <a:off x="2425798" y="3464881"/>
            <a:ext cx="3459928" cy="523220"/>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names</a:t>
            </a:r>
            <a:r>
              <a:rPr lang="en-US" b="0" dirty="0" err="1">
                <a:solidFill>
                  <a:srgbClr val="F7F7F7"/>
                </a:solidFill>
                <a:effectLst/>
                <a:latin typeface="Consolas" panose="020B0609020204030204" pitchFamily="49" charset="0"/>
              </a:rPr>
              <a:t>.</a:t>
            </a:r>
            <a:r>
              <a:rPr lang="en-US" b="0" dirty="0" err="1">
                <a:solidFill>
                  <a:srgbClr val="FFFF00"/>
                </a:solidFill>
                <a:effectLst/>
                <a:latin typeface="Consolas" panose="020B0609020204030204" pitchFamily="49" charset="0"/>
              </a:rPr>
              <a:t>add</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"Jack"</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"Ben"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"Alan"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"Johnny“, "Jack"</a:t>
            </a:r>
            <a:r>
              <a:rPr lang="en-US" b="0" dirty="0">
                <a:solidFill>
                  <a:srgbClr val="F7F7F7"/>
                </a:solidFill>
                <a:effectLst/>
                <a:latin typeface="Consolas" panose="020B0609020204030204" pitchFamily="49" charset="0"/>
              </a:rPr>
              <a:t>}</a:t>
            </a:r>
          </a:p>
        </p:txBody>
      </p:sp>
    </p:spTree>
    <p:extLst>
      <p:ext uri="{BB962C8B-B14F-4D97-AF65-F5344CB8AC3E}">
        <p14:creationId xmlns:p14="http://schemas.microsoft.com/office/powerpoint/2010/main" val="425128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Set</a:t>
            </a:r>
          </a:p>
        </p:txBody>
      </p:sp>
      <p:pic>
        <p:nvPicPr>
          <p:cNvPr id="13" name="Google Shape;341;p48">
            <a:extLst>
              <a:ext uri="{FF2B5EF4-FFF2-40B4-BE49-F238E27FC236}">
                <a16:creationId xmlns:a16="http://schemas.microsoft.com/office/drawing/2014/main" id="{726BDADD-FBF1-709B-A17F-E19C995D5F3B}"/>
              </a:ext>
            </a:extLst>
          </p:cNvPr>
          <p:cNvPicPr preferRelativeResize="0"/>
          <p:nvPr/>
        </p:nvPicPr>
        <p:blipFill>
          <a:blip r:embed="rId5">
            <a:alphaModFix/>
          </a:blip>
          <a:stretch>
            <a:fillRect/>
          </a:stretch>
        </p:blipFill>
        <p:spPr>
          <a:xfrm>
            <a:off x="695834" y="1006059"/>
            <a:ext cx="5536985" cy="3357480"/>
          </a:xfrm>
          <a:prstGeom prst="rect">
            <a:avLst/>
          </a:prstGeom>
          <a:noFill/>
          <a:ln>
            <a:noFill/>
          </a:ln>
        </p:spPr>
      </p:pic>
    </p:spTree>
    <p:extLst>
      <p:ext uri="{BB962C8B-B14F-4D97-AF65-F5344CB8AC3E}">
        <p14:creationId xmlns:p14="http://schemas.microsoft.com/office/powerpoint/2010/main" val="81505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482765" cy="4326675"/>
          </a:xfrm>
          <a:prstGeom prst="rect">
            <a:avLst/>
          </a:prstGeom>
        </p:spPr>
      </p:pic>
      <p:sp>
        <p:nvSpPr>
          <p:cNvPr id="19" name="Oval 18">
            <a:extLst>
              <a:ext uri="{FF2B5EF4-FFF2-40B4-BE49-F238E27FC236}">
                <a16:creationId xmlns:a16="http://schemas.microsoft.com/office/drawing/2014/main" id="{99585E43-F479-962A-9DF2-F7E0FDD736CA}"/>
              </a:ext>
            </a:extLst>
          </p:cNvPr>
          <p:cNvSpPr/>
          <p:nvPr/>
        </p:nvSpPr>
        <p:spPr>
          <a:xfrm>
            <a:off x="3547009" y="1336835"/>
            <a:ext cx="2499360" cy="2285907"/>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59724BD-7DC0-23D4-226B-F6F4F2D3FE12}"/>
              </a:ext>
            </a:extLst>
          </p:cNvPr>
          <p:cNvSpPr/>
          <p:nvPr/>
        </p:nvSpPr>
        <p:spPr>
          <a:xfrm>
            <a:off x="941760" y="1372132"/>
            <a:ext cx="2499360" cy="2285907"/>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Sets</a:t>
            </a:r>
          </a:p>
        </p:txBody>
      </p:sp>
      <p:sp>
        <p:nvSpPr>
          <p:cNvPr id="8" name="TextBox 7">
            <a:extLst>
              <a:ext uri="{FF2B5EF4-FFF2-40B4-BE49-F238E27FC236}">
                <a16:creationId xmlns:a16="http://schemas.microsoft.com/office/drawing/2014/main" id="{88B890C4-C94A-983B-2CF2-B43AC24779D6}"/>
              </a:ext>
            </a:extLst>
          </p:cNvPr>
          <p:cNvSpPr txBox="1"/>
          <p:nvPr/>
        </p:nvSpPr>
        <p:spPr>
          <a:xfrm>
            <a:off x="3869234" y="385155"/>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names1</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"Alan"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"Johnny"</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names3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"Oscar"</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"Amy"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DA73956-F5C1-5276-D4F9-A20116B2125B}"/>
              </a:ext>
            </a:extLst>
          </p:cNvPr>
          <p:cNvSpPr txBox="1"/>
          <p:nvPr/>
        </p:nvSpPr>
        <p:spPr>
          <a:xfrm>
            <a:off x="1609344" y="1666952"/>
            <a:ext cx="1267968" cy="461665"/>
          </a:xfrm>
          <a:prstGeom prst="rect">
            <a:avLst/>
          </a:prstGeom>
          <a:noFill/>
        </p:spPr>
        <p:txBody>
          <a:bodyPr wrap="square" rtlCol="0">
            <a:spAutoFit/>
          </a:bodyPr>
          <a:lstStyle/>
          <a:p>
            <a:r>
              <a:rPr lang="en-GB" sz="2400" dirty="0">
                <a:solidFill>
                  <a:schemeClr val="accent6"/>
                </a:solidFill>
                <a:highlight>
                  <a:srgbClr val="000000"/>
                </a:highlight>
              </a:rPr>
              <a:t>Ben</a:t>
            </a:r>
          </a:p>
        </p:txBody>
      </p:sp>
      <p:sp>
        <p:nvSpPr>
          <p:cNvPr id="10" name="TextBox 9">
            <a:extLst>
              <a:ext uri="{FF2B5EF4-FFF2-40B4-BE49-F238E27FC236}">
                <a16:creationId xmlns:a16="http://schemas.microsoft.com/office/drawing/2014/main" id="{69AE8EF2-8AED-9D16-BE9D-9C3A32692333}"/>
              </a:ext>
            </a:extLst>
          </p:cNvPr>
          <p:cNvSpPr txBox="1"/>
          <p:nvPr/>
        </p:nvSpPr>
        <p:spPr>
          <a:xfrm>
            <a:off x="1472050" y="3486154"/>
            <a:ext cx="1524689" cy="461665"/>
          </a:xfrm>
          <a:prstGeom prst="rect">
            <a:avLst/>
          </a:prstGeom>
          <a:noFill/>
        </p:spPr>
        <p:txBody>
          <a:bodyPr wrap="square" rtlCol="0">
            <a:spAutoFit/>
          </a:bodyPr>
          <a:lstStyle/>
          <a:p>
            <a:r>
              <a:rPr lang="en-GB" sz="2400" dirty="0">
                <a:solidFill>
                  <a:schemeClr val="accent6"/>
                </a:solidFill>
                <a:highlight>
                  <a:srgbClr val="000000"/>
                </a:highlight>
              </a:rPr>
              <a:t>names1</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264241" y="3486154"/>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403988" y="166191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4" name="TextBox 13">
            <a:extLst>
              <a:ext uri="{FF2B5EF4-FFF2-40B4-BE49-F238E27FC236}">
                <a16:creationId xmlns:a16="http://schemas.microsoft.com/office/drawing/2014/main" id="{FF523EE3-C79A-BB85-2401-D774F5580D0B}"/>
              </a:ext>
            </a:extLst>
          </p:cNvPr>
          <p:cNvSpPr txBox="1"/>
          <p:nvPr/>
        </p:nvSpPr>
        <p:spPr>
          <a:xfrm>
            <a:off x="1609344" y="2139251"/>
            <a:ext cx="1267968" cy="461665"/>
          </a:xfrm>
          <a:prstGeom prst="rect">
            <a:avLst/>
          </a:prstGeom>
          <a:noFill/>
        </p:spPr>
        <p:txBody>
          <a:bodyPr wrap="square" rtlCol="0">
            <a:spAutoFit/>
          </a:bodyPr>
          <a:lstStyle/>
          <a:p>
            <a:r>
              <a:rPr lang="en-GB" sz="2400" dirty="0">
                <a:solidFill>
                  <a:schemeClr val="accent6"/>
                </a:solidFill>
                <a:highlight>
                  <a:srgbClr val="000000"/>
                </a:highlight>
              </a:rPr>
              <a:t>Alan</a:t>
            </a:r>
          </a:p>
        </p:txBody>
      </p:sp>
      <p:sp>
        <p:nvSpPr>
          <p:cNvPr id="15" name="TextBox 14">
            <a:extLst>
              <a:ext uri="{FF2B5EF4-FFF2-40B4-BE49-F238E27FC236}">
                <a16:creationId xmlns:a16="http://schemas.microsoft.com/office/drawing/2014/main" id="{69AB8A23-A378-DD5F-5EC3-EE28B2811CB3}"/>
              </a:ext>
            </a:extLst>
          </p:cNvPr>
          <p:cNvSpPr txBox="1"/>
          <p:nvPr/>
        </p:nvSpPr>
        <p:spPr>
          <a:xfrm>
            <a:off x="1609344" y="2617379"/>
            <a:ext cx="1267968" cy="461665"/>
          </a:xfrm>
          <a:prstGeom prst="rect">
            <a:avLst/>
          </a:prstGeom>
          <a:noFill/>
        </p:spPr>
        <p:txBody>
          <a:bodyPr wrap="square" rtlCol="0">
            <a:spAutoFit/>
          </a:bodyPr>
          <a:lstStyle/>
          <a:p>
            <a:r>
              <a:rPr lang="en-GB" sz="2400" dirty="0">
                <a:solidFill>
                  <a:schemeClr val="accent6"/>
                </a:solidFill>
                <a:highlight>
                  <a:srgbClr val="000000"/>
                </a:highlight>
              </a:rPr>
              <a:t>Johnny</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403988" y="216312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4403988" y="2650161"/>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
        <p:nvSpPr>
          <p:cNvPr id="20" name="Oval 19">
            <a:extLst>
              <a:ext uri="{FF2B5EF4-FFF2-40B4-BE49-F238E27FC236}">
                <a16:creationId xmlns:a16="http://schemas.microsoft.com/office/drawing/2014/main" id="{4E1FC327-D061-5A0B-447D-EAFD7A7983E9}"/>
              </a:ext>
            </a:extLst>
          </p:cNvPr>
          <p:cNvSpPr/>
          <p:nvPr/>
        </p:nvSpPr>
        <p:spPr>
          <a:xfrm>
            <a:off x="6161665" y="1443996"/>
            <a:ext cx="2499360" cy="2285907"/>
          </a:xfrm>
          <a:prstGeom prst="ellipse">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A7E16011-C05D-981B-DCFA-FA25BD90765A}"/>
              </a:ext>
            </a:extLst>
          </p:cNvPr>
          <p:cNvSpPr txBox="1"/>
          <p:nvPr/>
        </p:nvSpPr>
        <p:spPr>
          <a:xfrm>
            <a:off x="6878897" y="3593315"/>
            <a:ext cx="1604340" cy="461665"/>
          </a:xfrm>
          <a:prstGeom prst="rect">
            <a:avLst/>
          </a:prstGeom>
          <a:noFill/>
        </p:spPr>
        <p:txBody>
          <a:bodyPr wrap="square" rtlCol="0">
            <a:spAutoFit/>
          </a:bodyPr>
          <a:lstStyle/>
          <a:p>
            <a:r>
              <a:rPr lang="en-GB" sz="2400" dirty="0">
                <a:solidFill>
                  <a:schemeClr val="accent6"/>
                </a:solidFill>
                <a:highlight>
                  <a:srgbClr val="000000"/>
                </a:highlight>
              </a:rPr>
              <a:t>names3</a:t>
            </a:r>
          </a:p>
        </p:txBody>
      </p:sp>
      <p:sp>
        <p:nvSpPr>
          <p:cNvPr id="22" name="TextBox 21">
            <a:extLst>
              <a:ext uri="{FF2B5EF4-FFF2-40B4-BE49-F238E27FC236}">
                <a16:creationId xmlns:a16="http://schemas.microsoft.com/office/drawing/2014/main" id="{099F42E0-6D57-A81C-2843-73DA81F82B6E}"/>
              </a:ext>
            </a:extLst>
          </p:cNvPr>
          <p:cNvSpPr txBox="1"/>
          <p:nvPr/>
        </p:nvSpPr>
        <p:spPr>
          <a:xfrm>
            <a:off x="7018644" y="1769072"/>
            <a:ext cx="1267968" cy="461665"/>
          </a:xfrm>
          <a:prstGeom prst="rect">
            <a:avLst/>
          </a:prstGeom>
          <a:noFill/>
        </p:spPr>
        <p:txBody>
          <a:bodyPr wrap="square" rtlCol="0">
            <a:spAutoFit/>
          </a:bodyPr>
          <a:lstStyle/>
          <a:p>
            <a:r>
              <a:rPr lang="en-GB" sz="2400" dirty="0">
                <a:solidFill>
                  <a:schemeClr val="accent6"/>
                </a:solidFill>
                <a:highlight>
                  <a:srgbClr val="000000"/>
                </a:highlight>
              </a:rPr>
              <a:t>Oscar</a:t>
            </a:r>
          </a:p>
        </p:txBody>
      </p:sp>
      <p:sp>
        <p:nvSpPr>
          <p:cNvPr id="23" name="TextBox 22">
            <a:extLst>
              <a:ext uri="{FF2B5EF4-FFF2-40B4-BE49-F238E27FC236}">
                <a16:creationId xmlns:a16="http://schemas.microsoft.com/office/drawing/2014/main" id="{2706CF39-C3BA-7ACF-D90B-9FEFC01D59BD}"/>
              </a:ext>
            </a:extLst>
          </p:cNvPr>
          <p:cNvSpPr txBox="1"/>
          <p:nvPr/>
        </p:nvSpPr>
        <p:spPr>
          <a:xfrm>
            <a:off x="7018644" y="2270286"/>
            <a:ext cx="1267968" cy="461665"/>
          </a:xfrm>
          <a:prstGeom prst="rect">
            <a:avLst/>
          </a:prstGeom>
          <a:noFill/>
        </p:spPr>
        <p:txBody>
          <a:bodyPr wrap="square" rtlCol="0">
            <a:spAutoFit/>
          </a:bodyPr>
          <a:lstStyle/>
          <a:p>
            <a:r>
              <a:rPr lang="en-GB" sz="2400" dirty="0">
                <a:solidFill>
                  <a:schemeClr val="accent6"/>
                </a:solidFill>
                <a:highlight>
                  <a:srgbClr val="000000"/>
                </a:highlight>
              </a:rPr>
              <a:t>Amy</a:t>
            </a:r>
          </a:p>
        </p:txBody>
      </p:sp>
      <p:sp>
        <p:nvSpPr>
          <p:cNvPr id="24" name="TextBox 23">
            <a:extLst>
              <a:ext uri="{FF2B5EF4-FFF2-40B4-BE49-F238E27FC236}">
                <a16:creationId xmlns:a16="http://schemas.microsoft.com/office/drawing/2014/main" id="{944C5C46-5A15-062A-E941-F1EF3EBBC673}"/>
              </a:ext>
            </a:extLst>
          </p:cNvPr>
          <p:cNvSpPr txBox="1"/>
          <p:nvPr/>
        </p:nvSpPr>
        <p:spPr>
          <a:xfrm>
            <a:off x="7018644" y="2757322"/>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Tree>
    <p:extLst>
      <p:ext uri="{BB962C8B-B14F-4D97-AF65-F5344CB8AC3E}">
        <p14:creationId xmlns:p14="http://schemas.microsoft.com/office/powerpoint/2010/main" val="418695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Union</a:t>
            </a:r>
          </a:p>
        </p:txBody>
      </p:sp>
      <p:pic>
        <p:nvPicPr>
          <p:cNvPr id="13" name="Google Shape;341;p48">
            <a:extLst>
              <a:ext uri="{FF2B5EF4-FFF2-40B4-BE49-F238E27FC236}">
                <a16:creationId xmlns:a16="http://schemas.microsoft.com/office/drawing/2014/main" id="{726BDADD-FBF1-709B-A17F-E19C995D5F3B}"/>
              </a:ext>
            </a:extLst>
          </p:cNvPr>
          <p:cNvPicPr preferRelativeResize="0"/>
          <p:nvPr/>
        </p:nvPicPr>
        <p:blipFill rotWithShape="1">
          <a:blip r:embed="rId5">
            <a:alphaModFix/>
          </a:blip>
          <a:srcRect l="29602" t="23980" r="32965" b="47128"/>
          <a:stretch/>
        </p:blipFill>
        <p:spPr>
          <a:xfrm>
            <a:off x="814558" y="897220"/>
            <a:ext cx="5925311" cy="3394775"/>
          </a:xfrm>
          <a:prstGeom prst="rect">
            <a:avLst/>
          </a:prstGeom>
          <a:noFill/>
          <a:ln>
            <a:noFill/>
          </a:ln>
        </p:spPr>
      </p:pic>
      <p:sp>
        <p:nvSpPr>
          <p:cNvPr id="8" name="TextBox 7">
            <a:extLst>
              <a:ext uri="{FF2B5EF4-FFF2-40B4-BE49-F238E27FC236}">
                <a16:creationId xmlns:a16="http://schemas.microsoft.com/office/drawing/2014/main" id="{88B890C4-C94A-983B-2CF2-B43AC24779D6}"/>
              </a:ext>
            </a:extLst>
          </p:cNvPr>
          <p:cNvSpPr txBox="1"/>
          <p:nvPr/>
        </p:nvSpPr>
        <p:spPr>
          <a:xfrm>
            <a:off x="3561330" y="301396"/>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names1</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"Alan"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"Johnny"</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dirty="0">
                <a:solidFill>
                  <a:srgbClr val="FF9B00"/>
                </a:solidFill>
                <a:latin typeface="Consolas" panose="020B0609020204030204" pitchFamily="49" charset="0"/>
              </a:rPr>
              <a:t>names1</a:t>
            </a:r>
            <a:r>
              <a:rPr lang="en-US" b="0" dirty="0">
                <a:solidFill>
                  <a:srgbClr val="F7F7F7"/>
                </a:solidFill>
                <a:effectLst/>
                <a:latin typeface="Consolas" panose="020B0609020204030204" pitchFamily="49" charset="0"/>
              </a:rPr>
              <a:t>.</a:t>
            </a:r>
            <a:r>
              <a:rPr lang="en-US" b="0" dirty="0">
                <a:solidFill>
                  <a:srgbClr val="FFFF00"/>
                </a:solidFill>
                <a:effectLst/>
                <a:latin typeface="Consolas" panose="020B0609020204030204" pitchFamily="49" charset="0"/>
              </a:rPr>
              <a:t>union</a:t>
            </a:r>
            <a:r>
              <a:rPr lang="en-US" b="0" dirty="0">
                <a:solidFill>
                  <a:srgbClr val="F7F7F7"/>
                </a:solidFill>
                <a:effectLst/>
                <a:latin typeface="Consolas" panose="020B0609020204030204" pitchFamily="49" charset="0"/>
              </a:rPr>
              <a:t>(</a:t>
            </a:r>
            <a:r>
              <a:rPr lang="en-US" dirty="0">
                <a:solidFill>
                  <a:srgbClr val="FF9B00"/>
                </a:solidFill>
                <a:latin typeface="Consolas" panose="020B0609020204030204" pitchFamily="49" charset="0"/>
              </a:rPr>
              <a:t>names</a:t>
            </a:r>
            <a:r>
              <a:rPr lang="en-US" b="0" dirty="0">
                <a:solidFill>
                  <a:srgbClr val="FF9B00"/>
                </a:solidFill>
                <a:effectLst/>
                <a:latin typeface="Consolas" panose="020B0609020204030204" pitchFamily="49" charset="0"/>
              </a:rPr>
              <a:t>2</a:t>
            </a:r>
            <a:r>
              <a:rPr lang="en-US" b="0" dirty="0">
                <a:solidFill>
                  <a:srgbClr val="F7F7F7"/>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EDA73956-F5C1-5276-D4F9-A20116B2125B}"/>
              </a:ext>
            </a:extLst>
          </p:cNvPr>
          <p:cNvSpPr txBox="1"/>
          <p:nvPr/>
        </p:nvSpPr>
        <p:spPr>
          <a:xfrm>
            <a:off x="1609344" y="1666952"/>
            <a:ext cx="1267968" cy="461665"/>
          </a:xfrm>
          <a:prstGeom prst="rect">
            <a:avLst/>
          </a:prstGeom>
          <a:noFill/>
        </p:spPr>
        <p:txBody>
          <a:bodyPr wrap="square" rtlCol="0">
            <a:spAutoFit/>
          </a:bodyPr>
          <a:lstStyle/>
          <a:p>
            <a:r>
              <a:rPr lang="en-GB" sz="2400" dirty="0">
                <a:solidFill>
                  <a:schemeClr val="accent6"/>
                </a:solidFill>
                <a:highlight>
                  <a:srgbClr val="000000"/>
                </a:highlight>
              </a:rPr>
              <a:t>Ben</a:t>
            </a:r>
          </a:p>
        </p:txBody>
      </p:sp>
      <p:sp>
        <p:nvSpPr>
          <p:cNvPr id="10" name="TextBox 9">
            <a:extLst>
              <a:ext uri="{FF2B5EF4-FFF2-40B4-BE49-F238E27FC236}">
                <a16:creationId xmlns:a16="http://schemas.microsoft.com/office/drawing/2014/main" id="{69AE8EF2-8AED-9D16-BE9D-9C3A32692333}"/>
              </a:ext>
            </a:extLst>
          </p:cNvPr>
          <p:cNvSpPr txBox="1"/>
          <p:nvPr/>
        </p:nvSpPr>
        <p:spPr>
          <a:xfrm>
            <a:off x="1923215" y="4081639"/>
            <a:ext cx="1519069" cy="461665"/>
          </a:xfrm>
          <a:prstGeom prst="rect">
            <a:avLst/>
          </a:prstGeom>
          <a:noFill/>
        </p:spPr>
        <p:txBody>
          <a:bodyPr wrap="square" rtlCol="0">
            <a:spAutoFit/>
          </a:bodyPr>
          <a:lstStyle/>
          <a:p>
            <a:r>
              <a:rPr lang="en-GB" sz="2400" dirty="0">
                <a:solidFill>
                  <a:schemeClr val="accent6"/>
                </a:solidFill>
                <a:highlight>
                  <a:srgbClr val="000000"/>
                </a:highlight>
              </a:rPr>
              <a:t>names1</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303879" y="4061282"/>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808437" y="166695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4" name="TextBox 13">
            <a:extLst>
              <a:ext uri="{FF2B5EF4-FFF2-40B4-BE49-F238E27FC236}">
                <a16:creationId xmlns:a16="http://schemas.microsoft.com/office/drawing/2014/main" id="{FF523EE3-C79A-BB85-2401-D774F5580D0B}"/>
              </a:ext>
            </a:extLst>
          </p:cNvPr>
          <p:cNvSpPr txBox="1"/>
          <p:nvPr/>
        </p:nvSpPr>
        <p:spPr>
          <a:xfrm>
            <a:off x="1609344" y="2139251"/>
            <a:ext cx="1267968" cy="461665"/>
          </a:xfrm>
          <a:prstGeom prst="rect">
            <a:avLst/>
          </a:prstGeom>
          <a:noFill/>
        </p:spPr>
        <p:txBody>
          <a:bodyPr wrap="square" rtlCol="0">
            <a:spAutoFit/>
          </a:bodyPr>
          <a:lstStyle/>
          <a:p>
            <a:r>
              <a:rPr lang="en-GB" sz="2400" dirty="0">
                <a:solidFill>
                  <a:schemeClr val="accent6"/>
                </a:solidFill>
                <a:highlight>
                  <a:srgbClr val="000000"/>
                </a:highlight>
              </a:rPr>
              <a:t>Alan</a:t>
            </a:r>
          </a:p>
        </p:txBody>
      </p:sp>
      <p:sp>
        <p:nvSpPr>
          <p:cNvPr id="15" name="TextBox 14">
            <a:extLst>
              <a:ext uri="{FF2B5EF4-FFF2-40B4-BE49-F238E27FC236}">
                <a16:creationId xmlns:a16="http://schemas.microsoft.com/office/drawing/2014/main" id="{69AB8A23-A378-DD5F-5EC3-EE28B2811CB3}"/>
              </a:ext>
            </a:extLst>
          </p:cNvPr>
          <p:cNvSpPr txBox="1"/>
          <p:nvPr/>
        </p:nvSpPr>
        <p:spPr>
          <a:xfrm>
            <a:off x="1609344" y="2617379"/>
            <a:ext cx="1267968" cy="461665"/>
          </a:xfrm>
          <a:prstGeom prst="rect">
            <a:avLst/>
          </a:prstGeom>
          <a:noFill/>
        </p:spPr>
        <p:txBody>
          <a:bodyPr wrap="square" rtlCol="0">
            <a:spAutoFit/>
          </a:bodyPr>
          <a:lstStyle/>
          <a:p>
            <a:r>
              <a:rPr lang="en-GB" sz="2400" dirty="0">
                <a:solidFill>
                  <a:schemeClr val="accent6"/>
                </a:solidFill>
                <a:highlight>
                  <a:srgbClr val="000000"/>
                </a:highlight>
              </a:rPr>
              <a:t>Johnny</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808437" y="216816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4808437" y="2655201"/>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Tree>
    <p:extLst>
      <p:ext uri="{BB962C8B-B14F-4D97-AF65-F5344CB8AC3E}">
        <p14:creationId xmlns:p14="http://schemas.microsoft.com/office/powerpoint/2010/main" val="1786929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Union</a:t>
            </a:r>
          </a:p>
        </p:txBody>
      </p:sp>
      <p:pic>
        <p:nvPicPr>
          <p:cNvPr id="13" name="Google Shape;341;p48">
            <a:extLst>
              <a:ext uri="{FF2B5EF4-FFF2-40B4-BE49-F238E27FC236}">
                <a16:creationId xmlns:a16="http://schemas.microsoft.com/office/drawing/2014/main" id="{726BDADD-FBF1-709B-A17F-E19C995D5F3B}"/>
              </a:ext>
            </a:extLst>
          </p:cNvPr>
          <p:cNvPicPr preferRelativeResize="0"/>
          <p:nvPr/>
        </p:nvPicPr>
        <p:blipFill rotWithShape="1">
          <a:blip r:embed="rId5">
            <a:alphaModFix/>
          </a:blip>
          <a:srcRect l="29602" t="23980" r="32965" b="47128"/>
          <a:stretch/>
        </p:blipFill>
        <p:spPr>
          <a:xfrm>
            <a:off x="814558" y="897220"/>
            <a:ext cx="5925311" cy="3394775"/>
          </a:xfrm>
          <a:prstGeom prst="rect">
            <a:avLst/>
          </a:prstGeom>
          <a:noFill/>
          <a:ln>
            <a:noFill/>
          </a:ln>
        </p:spPr>
      </p:pic>
      <p:sp>
        <p:nvSpPr>
          <p:cNvPr id="8" name="TextBox 7">
            <a:extLst>
              <a:ext uri="{FF2B5EF4-FFF2-40B4-BE49-F238E27FC236}">
                <a16:creationId xmlns:a16="http://schemas.microsoft.com/office/drawing/2014/main" id="{88B890C4-C94A-983B-2CF2-B43AC24779D6}"/>
              </a:ext>
            </a:extLst>
          </p:cNvPr>
          <p:cNvSpPr txBox="1"/>
          <p:nvPr/>
        </p:nvSpPr>
        <p:spPr>
          <a:xfrm>
            <a:off x="3561330" y="301396"/>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names3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"Oscar"</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"Amy"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dirty="0">
                <a:solidFill>
                  <a:srgbClr val="FF9B00"/>
                </a:solidFill>
                <a:latin typeface="Consolas" panose="020B0609020204030204" pitchFamily="49" charset="0"/>
              </a:rPr>
              <a:t>names3</a:t>
            </a:r>
            <a:r>
              <a:rPr lang="en-US" b="0" dirty="0">
                <a:solidFill>
                  <a:srgbClr val="F7F7F7"/>
                </a:solidFill>
                <a:effectLst/>
                <a:latin typeface="Consolas" panose="020B0609020204030204" pitchFamily="49" charset="0"/>
              </a:rPr>
              <a:t>.</a:t>
            </a:r>
            <a:r>
              <a:rPr lang="en-US" b="0" dirty="0">
                <a:solidFill>
                  <a:srgbClr val="FFFF00"/>
                </a:solidFill>
                <a:effectLst/>
                <a:latin typeface="Consolas" panose="020B0609020204030204" pitchFamily="49" charset="0"/>
              </a:rPr>
              <a:t>union</a:t>
            </a:r>
            <a:r>
              <a:rPr lang="en-US" b="0" dirty="0">
                <a:solidFill>
                  <a:srgbClr val="F7F7F7"/>
                </a:solidFill>
                <a:effectLst/>
                <a:latin typeface="Consolas" panose="020B0609020204030204" pitchFamily="49" charset="0"/>
              </a:rPr>
              <a:t>(</a:t>
            </a:r>
            <a:r>
              <a:rPr lang="en-US" dirty="0">
                <a:solidFill>
                  <a:srgbClr val="FF9B00"/>
                </a:solidFill>
                <a:latin typeface="Consolas" panose="020B0609020204030204" pitchFamily="49" charset="0"/>
              </a:rPr>
              <a:t>names</a:t>
            </a:r>
            <a:r>
              <a:rPr lang="en-US" b="0" dirty="0">
                <a:solidFill>
                  <a:srgbClr val="FF9B00"/>
                </a:solidFill>
                <a:effectLst/>
                <a:latin typeface="Consolas" panose="020B0609020204030204" pitchFamily="49" charset="0"/>
              </a:rPr>
              <a:t>2</a:t>
            </a:r>
            <a:r>
              <a:rPr lang="en-US" b="0" dirty="0">
                <a:solidFill>
                  <a:srgbClr val="F7F7F7"/>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9AE8EF2-8AED-9D16-BE9D-9C3A32692333}"/>
              </a:ext>
            </a:extLst>
          </p:cNvPr>
          <p:cNvSpPr txBox="1"/>
          <p:nvPr/>
        </p:nvSpPr>
        <p:spPr>
          <a:xfrm>
            <a:off x="1923215" y="4081639"/>
            <a:ext cx="1519069" cy="461665"/>
          </a:xfrm>
          <a:prstGeom prst="rect">
            <a:avLst/>
          </a:prstGeom>
          <a:noFill/>
        </p:spPr>
        <p:txBody>
          <a:bodyPr wrap="square" rtlCol="0">
            <a:spAutoFit/>
          </a:bodyPr>
          <a:lstStyle/>
          <a:p>
            <a:r>
              <a:rPr lang="en-GB" sz="2400" dirty="0">
                <a:solidFill>
                  <a:schemeClr val="accent6"/>
                </a:solidFill>
                <a:highlight>
                  <a:srgbClr val="000000"/>
                </a:highlight>
              </a:rPr>
              <a:t>names3</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303879" y="4061282"/>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808437" y="166695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808437" y="216816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4808437" y="2655201"/>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
        <p:nvSpPr>
          <p:cNvPr id="18" name="TextBox 17">
            <a:extLst>
              <a:ext uri="{FF2B5EF4-FFF2-40B4-BE49-F238E27FC236}">
                <a16:creationId xmlns:a16="http://schemas.microsoft.com/office/drawing/2014/main" id="{03FEA348-E7A0-5D3C-8ED9-E41F41C2FB3C}"/>
              </a:ext>
            </a:extLst>
          </p:cNvPr>
          <p:cNvSpPr txBox="1"/>
          <p:nvPr/>
        </p:nvSpPr>
        <p:spPr>
          <a:xfrm>
            <a:off x="1663809" y="1897783"/>
            <a:ext cx="1267968" cy="461665"/>
          </a:xfrm>
          <a:prstGeom prst="rect">
            <a:avLst/>
          </a:prstGeom>
          <a:noFill/>
        </p:spPr>
        <p:txBody>
          <a:bodyPr wrap="square" rtlCol="0">
            <a:spAutoFit/>
          </a:bodyPr>
          <a:lstStyle/>
          <a:p>
            <a:r>
              <a:rPr lang="en-GB" sz="2400" dirty="0">
                <a:solidFill>
                  <a:schemeClr val="accent6"/>
                </a:solidFill>
                <a:highlight>
                  <a:srgbClr val="000000"/>
                </a:highlight>
              </a:rPr>
              <a:t>Oscar</a:t>
            </a:r>
          </a:p>
        </p:txBody>
      </p:sp>
      <p:sp>
        <p:nvSpPr>
          <p:cNvPr id="19" name="TextBox 18">
            <a:extLst>
              <a:ext uri="{FF2B5EF4-FFF2-40B4-BE49-F238E27FC236}">
                <a16:creationId xmlns:a16="http://schemas.microsoft.com/office/drawing/2014/main" id="{7E551C9C-B3DF-03D6-161F-5F12AAFB0F5B}"/>
              </a:ext>
            </a:extLst>
          </p:cNvPr>
          <p:cNvSpPr txBox="1"/>
          <p:nvPr/>
        </p:nvSpPr>
        <p:spPr>
          <a:xfrm>
            <a:off x="1663809" y="2398997"/>
            <a:ext cx="1267968" cy="461665"/>
          </a:xfrm>
          <a:prstGeom prst="rect">
            <a:avLst/>
          </a:prstGeom>
          <a:noFill/>
        </p:spPr>
        <p:txBody>
          <a:bodyPr wrap="square" rtlCol="0">
            <a:spAutoFit/>
          </a:bodyPr>
          <a:lstStyle/>
          <a:p>
            <a:r>
              <a:rPr lang="en-GB" sz="2400" dirty="0">
                <a:solidFill>
                  <a:schemeClr val="accent6"/>
                </a:solidFill>
                <a:highlight>
                  <a:srgbClr val="000000"/>
                </a:highlight>
              </a:rPr>
              <a:t>Amy</a:t>
            </a:r>
          </a:p>
        </p:txBody>
      </p:sp>
      <p:sp>
        <p:nvSpPr>
          <p:cNvPr id="20" name="TextBox 19">
            <a:extLst>
              <a:ext uri="{FF2B5EF4-FFF2-40B4-BE49-F238E27FC236}">
                <a16:creationId xmlns:a16="http://schemas.microsoft.com/office/drawing/2014/main" id="{23566ED9-3D7B-F7C8-14E1-FB9B7336AFF8}"/>
              </a:ext>
            </a:extLst>
          </p:cNvPr>
          <p:cNvSpPr txBox="1"/>
          <p:nvPr/>
        </p:nvSpPr>
        <p:spPr>
          <a:xfrm>
            <a:off x="1663809" y="2886033"/>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grpSp>
        <p:nvGrpSpPr>
          <p:cNvPr id="25" name="Group 24">
            <a:extLst>
              <a:ext uri="{FF2B5EF4-FFF2-40B4-BE49-F238E27FC236}">
                <a16:creationId xmlns:a16="http://schemas.microsoft.com/office/drawing/2014/main" id="{B621F73A-35DE-FF6D-22BC-57BF0F4BB2E9}"/>
              </a:ext>
            </a:extLst>
          </p:cNvPr>
          <p:cNvGrpSpPr/>
          <p:nvPr/>
        </p:nvGrpSpPr>
        <p:grpSpPr>
          <a:xfrm>
            <a:off x="2487024" y="3059952"/>
            <a:ext cx="1162440" cy="361080"/>
            <a:chOff x="2487024" y="3059952"/>
            <a:chExt cx="1162440" cy="36108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46222EA-CB6C-BBE8-6758-82B55C4A8886}"/>
                    </a:ext>
                  </a:extLst>
                </p14:cNvPr>
                <p14:cNvContentPartPr/>
                <p14:nvPr/>
              </p14:nvContentPartPr>
              <p14:xfrm>
                <a:off x="2487024" y="3206472"/>
                <a:ext cx="1162440" cy="214560"/>
              </p14:xfrm>
            </p:contentPart>
          </mc:Choice>
          <mc:Fallback xmlns="">
            <p:pic>
              <p:nvPicPr>
                <p:cNvPr id="23" name="Ink 22">
                  <a:extLst>
                    <a:ext uri="{FF2B5EF4-FFF2-40B4-BE49-F238E27FC236}">
                      <a16:creationId xmlns:a16="http://schemas.microsoft.com/office/drawing/2014/main" id="{246222EA-CB6C-BBE8-6758-82B55C4A8886}"/>
                    </a:ext>
                  </a:extLst>
                </p:cNvPr>
                <p:cNvPicPr/>
                <p:nvPr/>
              </p:nvPicPr>
              <p:blipFill>
                <a:blip r:embed="rId7"/>
                <a:stretch>
                  <a:fillRect/>
                </a:stretch>
              </p:blipFill>
              <p:spPr>
                <a:xfrm>
                  <a:off x="2480904" y="3200352"/>
                  <a:ext cx="11746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75AA739A-7DF9-733A-1DCF-99C11FF9C7E8}"/>
                    </a:ext>
                  </a:extLst>
                </p14:cNvPr>
                <p14:cNvContentPartPr/>
                <p14:nvPr/>
              </p14:nvContentPartPr>
              <p14:xfrm>
                <a:off x="2520144" y="3059952"/>
                <a:ext cx="308520" cy="289440"/>
              </p14:xfrm>
            </p:contentPart>
          </mc:Choice>
          <mc:Fallback xmlns="">
            <p:pic>
              <p:nvPicPr>
                <p:cNvPr id="24" name="Ink 23">
                  <a:extLst>
                    <a:ext uri="{FF2B5EF4-FFF2-40B4-BE49-F238E27FC236}">
                      <a16:creationId xmlns:a16="http://schemas.microsoft.com/office/drawing/2014/main" id="{75AA739A-7DF9-733A-1DCF-99C11FF9C7E8}"/>
                    </a:ext>
                  </a:extLst>
                </p:cNvPr>
                <p:cNvPicPr/>
                <p:nvPr/>
              </p:nvPicPr>
              <p:blipFill>
                <a:blip r:embed="rId9"/>
                <a:stretch>
                  <a:fillRect/>
                </a:stretch>
              </p:blipFill>
              <p:spPr>
                <a:xfrm>
                  <a:off x="2514024" y="3053832"/>
                  <a:ext cx="320760" cy="301680"/>
                </a:xfrm>
                <a:prstGeom prst="rect">
                  <a:avLst/>
                </a:prstGeom>
              </p:spPr>
            </p:pic>
          </mc:Fallback>
        </mc:AlternateContent>
      </p:grpSp>
      <p:grpSp>
        <p:nvGrpSpPr>
          <p:cNvPr id="28" name="Group 27">
            <a:extLst>
              <a:ext uri="{FF2B5EF4-FFF2-40B4-BE49-F238E27FC236}">
                <a16:creationId xmlns:a16="http://schemas.microsoft.com/office/drawing/2014/main" id="{BF28011A-DF82-3181-47EA-873A0C59BC90}"/>
              </a:ext>
            </a:extLst>
          </p:cNvPr>
          <p:cNvGrpSpPr/>
          <p:nvPr/>
        </p:nvGrpSpPr>
        <p:grpSpPr>
          <a:xfrm>
            <a:off x="5646384" y="2901552"/>
            <a:ext cx="939960" cy="366480"/>
            <a:chOff x="5646384" y="2901552"/>
            <a:chExt cx="939960" cy="366480"/>
          </a:xfrm>
        </p:grpSpPr>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C79FFEDA-DC04-AB04-982E-3FD9D2D1DB94}"/>
                    </a:ext>
                  </a:extLst>
                </p14:cNvPr>
                <p14:cNvContentPartPr/>
                <p14:nvPr/>
              </p14:nvContentPartPr>
              <p14:xfrm>
                <a:off x="5718024" y="3010992"/>
                <a:ext cx="868320" cy="257040"/>
              </p14:xfrm>
            </p:contentPart>
          </mc:Choice>
          <mc:Fallback xmlns="">
            <p:pic>
              <p:nvPicPr>
                <p:cNvPr id="26" name="Ink 25">
                  <a:extLst>
                    <a:ext uri="{FF2B5EF4-FFF2-40B4-BE49-F238E27FC236}">
                      <a16:creationId xmlns:a16="http://schemas.microsoft.com/office/drawing/2014/main" id="{C79FFEDA-DC04-AB04-982E-3FD9D2D1DB94}"/>
                    </a:ext>
                  </a:extLst>
                </p:cNvPr>
                <p:cNvPicPr/>
                <p:nvPr/>
              </p:nvPicPr>
              <p:blipFill>
                <a:blip r:embed="rId11"/>
                <a:stretch>
                  <a:fillRect/>
                </a:stretch>
              </p:blipFill>
              <p:spPr>
                <a:xfrm>
                  <a:off x="5711904" y="3004872"/>
                  <a:ext cx="8805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2C9674A-39C2-4376-E187-0CCFD6028F7E}"/>
                    </a:ext>
                  </a:extLst>
                </p14:cNvPr>
                <p14:cNvContentPartPr/>
                <p14:nvPr/>
              </p14:nvContentPartPr>
              <p14:xfrm>
                <a:off x="5646384" y="2901552"/>
                <a:ext cx="303480" cy="311760"/>
              </p14:xfrm>
            </p:contentPart>
          </mc:Choice>
          <mc:Fallback xmlns="">
            <p:pic>
              <p:nvPicPr>
                <p:cNvPr id="27" name="Ink 26">
                  <a:extLst>
                    <a:ext uri="{FF2B5EF4-FFF2-40B4-BE49-F238E27FC236}">
                      <a16:creationId xmlns:a16="http://schemas.microsoft.com/office/drawing/2014/main" id="{12C9674A-39C2-4376-E187-0CCFD6028F7E}"/>
                    </a:ext>
                  </a:extLst>
                </p:cNvPr>
                <p:cNvPicPr/>
                <p:nvPr/>
              </p:nvPicPr>
              <p:blipFill>
                <a:blip r:embed="rId13"/>
                <a:stretch>
                  <a:fillRect/>
                </a:stretch>
              </p:blipFill>
              <p:spPr>
                <a:xfrm>
                  <a:off x="5640264" y="2895432"/>
                  <a:ext cx="315720" cy="324000"/>
                </a:xfrm>
                <a:prstGeom prst="rect">
                  <a:avLst/>
                </a:prstGeom>
              </p:spPr>
            </p:pic>
          </mc:Fallback>
        </mc:AlternateContent>
      </p:grpSp>
    </p:spTree>
    <p:extLst>
      <p:ext uri="{BB962C8B-B14F-4D97-AF65-F5344CB8AC3E}">
        <p14:creationId xmlns:p14="http://schemas.microsoft.com/office/powerpoint/2010/main" val="2824824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Union</a:t>
            </a:r>
          </a:p>
        </p:txBody>
      </p:sp>
      <p:pic>
        <p:nvPicPr>
          <p:cNvPr id="13" name="Google Shape;341;p48">
            <a:extLst>
              <a:ext uri="{FF2B5EF4-FFF2-40B4-BE49-F238E27FC236}">
                <a16:creationId xmlns:a16="http://schemas.microsoft.com/office/drawing/2014/main" id="{726BDADD-FBF1-709B-A17F-E19C995D5F3B}"/>
              </a:ext>
            </a:extLst>
          </p:cNvPr>
          <p:cNvPicPr preferRelativeResize="0"/>
          <p:nvPr/>
        </p:nvPicPr>
        <p:blipFill rotWithShape="1">
          <a:blip r:embed="rId5">
            <a:alphaModFix/>
          </a:blip>
          <a:srcRect l="29602" t="23980" r="32965" b="47128"/>
          <a:stretch/>
        </p:blipFill>
        <p:spPr>
          <a:xfrm>
            <a:off x="814558" y="897220"/>
            <a:ext cx="5925311" cy="3394775"/>
          </a:xfrm>
          <a:prstGeom prst="rect">
            <a:avLst/>
          </a:prstGeom>
          <a:noFill/>
          <a:ln>
            <a:noFill/>
          </a:ln>
        </p:spPr>
      </p:pic>
      <p:sp>
        <p:nvSpPr>
          <p:cNvPr id="8" name="TextBox 7">
            <a:extLst>
              <a:ext uri="{FF2B5EF4-FFF2-40B4-BE49-F238E27FC236}">
                <a16:creationId xmlns:a16="http://schemas.microsoft.com/office/drawing/2014/main" id="{88B890C4-C94A-983B-2CF2-B43AC24779D6}"/>
              </a:ext>
            </a:extLst>
          </p:cNvPr>
          <p:cNvSpPr txBox="1"/>
          <p:nvPr/>
        </p:nvSpPr>
        <p:spPr>
          <a:xfrm>
            <a:off x="3561330" y="301396"/>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names3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"Oscar"</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"Amy"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dirty="0">
                <a:solidFill>
                  <a:srgbClr val="FF9B00"/>
                </a:solidFill>
                <a:latin typeface="Consolas" panose="020B0609020204030204" pitchFamily="49" charset="0"/>
              </a:rPr>
              <a:t>names3</a:t>
            </a:r>
            <a:r>
              <a:rPr lang="en-US" b="0" dirty="0">
                <a:solidFill>
                  <a:srgbClr val="F7F7F7"/>
                </a:solidFill>
                <a:effectLst/>
                <a:latin typeface="Consolas" panose="020B0609020204030204" pitchFamily="49" charset="0"/>
              </a:rPr>
              <a:t>.</a:t>
            </a:r>
            <a:r>
              <a:rPr lang="en-US" b="0" dirty="0">
                <a:solidFill>
                  <a:srgbClr val="FFFF00"/>
                </a:solidFill>
                <a:effectLst/>
                <a:latin typeface="Consolas" panose="020B0609020204030204" pitchFamily="49" charset="0"/>
              </a:rPr>
              <a:t>union</a:t>
            </a:r>
            <a:r>
              <a:rPr lang="en-US" b="0" dirty="0">
                <a:solidFill>
                  <a:srgbClr val="F7F7F7"/>
                </a:solidFill>
                <a:effectLst/>
                <a:latin typeface="Consolas" panose="020B0609020204030204" pitchFamily="49" charset="0"/>
              </a:rPr>
              <a:t>(</a:t>
            </a:r>
            <a:r>
              <a:rPr lang="en-US" dirty="0">
                <a:solidFill>
                  <a:srgbClr val="FF9B00"/>
                </a:solidFill>
                <a:latin typeface="Consolas" panose="020B0609020204030204" pitchFamily="49" charset="0"/>
              </a:rPr>
              <a:t>names</a:t>
            </a:r>
            <a:r>
              <a:rPr lang="en-US" b="0" dirty="0">
                <a:solidFill>
                  <a:srgbClr val="FF9B00"/>
                </a:solidFill>
                <a:effectLst/>
                <a:latin typeface="Consolas" panose="020B0609020204030204" pitchFamily="49" charset="0"/>
              </a:rPr>
              <a:t>2</a:t>
            </a:r>
            <a:r>
              <a:rPr lang="en-US" b="0" dirty="0">
                <a:solidFill>
                  <a:srgbClr val="F7F7F7"/>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9AE8EF2-8AED-9D16-BE9D-9C3A32692333}"/>
              </a:ext>
            </a:extLst>
          </p:cNvPr>
          <p:cNvSpPr txBox="1"/>
          <p:nvPr/>
        </p:nvSpPr>
        <p:spPr>
          <a:xfrm>
            <a:off x="1923215" y="4081639"/>
            <a:ext cx="1519069" cy="461665"/>
          </a:xfrm>
          <a:prstGeom prst="rect">
            <a:avLst/>
          </a:prstGeom>
          <a:noFill/>
        </p:spPr>
        <p:txBody>
          <a:bodyPr wrap="square" rtlCol="0">
            <a:spAutoFit/>
          </a:bodyPr>
          <a:lstStyle/>
          <a:p>
            <a:r>
              <a:rPr lang="en-GB" sz="2400" dirty="0">
                <a:solidFill>
                  <a:schemeClr val="accent6"/>
                </a:solidFill>
                <a:highlight>
                  <a:srgbClr val="000000"/>
                </a:highlight>
              </a:rPr>
              <a:t>names3</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303879" y="4061282"/>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808437" y="166695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808437" y="216816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3401724" y="2363774"/>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
        <p:nvSpPr>
          <p:cNvPr id="18" name="TextBox 17">
            <a:extLst>
              <a:ext uri="{FF2B5EF4-FFF2-40B4-BE49-F238E27FC236}">
                <a16:creationId xmlns:a16="http://schemas.microsoft.com/office/drawing/2014/main" id="{03FEA348-E7A0-5D3C-8ED9-E41F41C2FB3C}"/>
              </a:ext>
            </a:extLst>
          </p:cNvPr>
          <p:cNvSpPr txBox="1"/>
          <p:nvPr/>
        </p:nvSpPr>
        <p:spPr>
          <a:xfrm>
            <a:off x="1663809" y="1897783"/>
            <a:ext cx="1267968" cy="461665"/>
          </a:xfrm>
          <a:prstGeom prst="rect">
            <a:avLst/>
          </a:prstGeom>
          <a:noFill/>
        </p:spPr>
        <p:txBody>
          <a:bodyPr wrap="square" rtlCol="0">
            <a:spAutoFit/>
          </a:bodyPr>
          <a:lstStyle/>
          <a:p>
            <a:r>
              <a:rPr lang="en-GB" sz="2400" dirty="0">
                <a:solidFill>
                  <a:schemeClr val="accent6"/>
                </a:solidFill>
                <a:highlight>
                  <a:srgbClr val="000000"/>
                </a:highlight>
              </a:rPr>
              <a:t>Oscar</a:t>
            </a:r>
          </a:p>
        </p:txBody>
      </p:sp>
      <p:sp>
        <p:nvSpPr>
          <p:cNvPr id="19" name="TextBox 18">
            <a:extLst>
              <a:ext uri="{FF2B5EF4-FFF2-40B4-BE49-F238E27FC236}">
                <a16:creationId xmlns:a16="http://schemas.microsoft.com/office/drawing/2014/main" id="{7E551C9C-B3DF-03D6-161F-5F12AAFB0F5B}"/>
              </a:ext>
            </a:extLst>
          </p:cNvPr>
          <p:cNvSpPr txBox="1"/>
          <p:nvPr/>
        </p:nvSpPr>
        <p:spPr>
          <a:xfrm>
            <a:off x="1663809" y="2398997"/>
            <a:ext cx="1267968" cy="461665"/>
          </a:xfrm>
          <a:prstGeom prst="rect">
            <a:avLst/>
          </a:prstGeom>
          <a:noFill/>
        </p:spPr>
        <p:txBody>
          <a:bodyPr wrap="square" rtlCol="0">
            <a:spAutoFit/>
          </a:bodyPr>
          <a:lstStyle/>
          <a:p>
            <a:r>
              <a:rPr lang="en-GB" sz="2400" dirty="0">
                <a:solidFill>
                  <a:schemeClr val="accent6"/>
                </a:solidFill>
                <a:highlight>
                  <a:srgbClr val="000000"/>
                </a:highlight>
              </a:rPr>
              <a:t>Amy</a:t>
            </a:r>
          </a:p>
        </p:txBody>
      </p:sp>
    </p:spTree>
    <p:extLst>
      <p:ext uri="{BB962C8B-B14F-4D97-AF65-F5344CB8AC3E}">
        <p14:creationId xmlns:p14="http://schemas.microsoft.com/office/powerpoint/2010/main" val="927374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11B6F7-65BE-B721-8F34-645A49559270}"/>
              </a:ext>
            </a:extLst>
          </p:cNvPr>
          <p:cNvGrpSpPr/>
          <p:nvPr/>
        </p:nvGrpSpPr>
        <p:grpSpPr>
          <a:xfrm>
            <a:off x="6699375" y="134242"/>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2">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3">
              <a:alphaModFix/>
            </a:blip>
            <a:srcRect/>
            <a:stretch/>
          </p:blipFill>
          <p:spPr>
            <a:xfrm>
              <a:off x="3738719" y="826215"/>
              <a:ext cx="648889" cy="691530"/>
            </a:xfrm>
            <a:prstGeom prst="rect">
              <a:avLst/>
            </a:prstGeom>
            <a:noFill/>
            <a:ln>
              <a:noFill/>
            </a:ln>
          </p:spPr>
        </p:pic>
      </p:grpSp>
      <p:sp>
        <p:nvSpPr>
          <p:cNvPr id="9" name="Google Shape;1589;p31">
            <a:extLst>
              <a:ext uri="{FF2B5EF4-FFF2-40B4-BE49-F238E27FC236}">
                <a16:creationId xmlns:a16="http://schemas.microsoft.com/office/drawing/2014/main" id="{2F9F490C-748E-31DE-A358-0C2051799C4D}"/>
              </a:ext>
            </a:extLst>
          </p:cNvPr>
          <p:cNvSpPr/>
          <p:nvPr/>
        </p:nvSpPr>
        <p:spPr>
          <a:xfrm>
            <a:off x="338051" y="211196"/>
            <a:ext cx="5001333" cy="552000"/>
          </a:xfrm>
          <a:prstGeom prst="roundRect">
            <a:avLst>
              <a:gd name="adj" fmla="val 19468"/>
            </a:avLst>
          </a:prstGeom>
          <a:solidFill>
            <a:schemeClr val="tx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s" sz="2000" dirty="0">
                <a:solidFill>
                  <a:schemeClr val="dk1"/>
                </a:solidFill>
                <a:latin typeface="Poppins Medium"/>
                <a:ea typeface="Poppins Medium"/>
                <a:cs typeface="Poppins Medium"/>
                <a:sym typeface="Poppins Medium"/>
              </a:rPr>
              <a:t>Week 3: List and</a:t>
            </a:r>
            <a:endParaRPr sz="3600" dirty="0"/>
          </a:p>
        </p:txBody>
      </p:sp>
    </p:spTree>
    <p:extLst>
      <p:ext uri="{BB962C8B-B14F-4D97-AF65-F5344CB8AC3E}">
        <p14:creationId xmlns:p14="http://schemas.microsoft.com/office/powerpoint/2010/main" val="98807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Set</a:t>
            </a:r>
          </a:p>
        </p:txBody>
      </p:sp>
      <p:pic>
        <p:nvPicPr>
          <p:cNvPr id="13" name="Google Shape;341;p48">
            <a:extLst>
              <a:ext uri="{FF2B5EF4-FFF2-40B4-BE49-F238E27FC236}">
                <a16:creationId xmlns:a16="http://schemas.microsoft.com/office/drawing/2014/main" id="{726BDADD-FBF1-709B-A17F-E19C995D5F3B}"/>
              </a:ext>
            </a:extLst>
          </p:cNvPr>
          <p:cNvPicPr preferRelativeResize="0"/>
          <p:nvPr/>
        </p:nvPicPr>
        <p:blipFill>
          <a:blip r:embed="rId5">
            <a:alphaModFix/>
          </a:blip>
          <a:stretch>
            <a:fillRect/>
          </a:stretch>
        </p:blipFill>
        <p:spPr>
          <a:xfrm>
            <a:off x="1177258" y="882675"/>
            <a:ext cx="5536985" cy="3357480"/>
          </a:xfrm>
          <a:prstGeom prst="rect">
            <a:avLst/>
          </a:prstGeom>
          <a:noFill/>
          <a:ln>
            <a:noFill/>
          </a:ln>
        </p:spPr>
      </p:pic>
    </p:spTree>
    <p:extLst>
      <p:ext uri="{BB962C8B-B14F-4D97-AF65-F5344CB8AC3E}">
        <p14:creationId xmlns:p14="http://schemas.microsoft.com/office/powerpoint/2010/main" val="2047458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pic>
        <p:nvPicPr>
          <p:cNvPr id="9" name="Google Shape;341;p48">
            <a:extLst>
              <a:ext uri="{FF2B5EF4-FFF2-40B4-BE49-F238E27FC236}">
                <a16:creationId xmlns:a16="http://schemas.microsoft.com/office/drawing/2014/main" id="{D045ADA4-1FBC-257A-EDC7-6D1A0A768E58}"/>
              </a:ext>
            </a:extLst>
          </p:cNvPr>
          <p:cNvPicPr preferRelativeResize="0"/>
          <p:nvPr/>
        </p:nvPicPr>
        <p:blipFill rotWithShape="1">
          <a:blip r:embed="rId3">
            <a:alphaModFix/>
          </a:blip>
          <a:srcRect l="29270" t="62575" r="32745" b="9003"/>
          <a:stretch/>
        </p:blipFill>
        <p:spPr>
          <a:xfrm>
            <a:off x="1176411" y="957209"/>
            <a:ext cx="5537832" cy="3120959"/>
          </a:xfrm>
          <a:prstGeom prst="rect">
            <a:avLst/>
          </a:prstGeom>
          <a:noFill/>
          <a:ln>
            <a:noFill/>
          </a:ln>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Intersect</a:t>
            </a:r>
          </a:p>
        </p:txBody>
      </p:sp>
      <p:sp>
        <p:nvSpPr>
          <p:cNvPr id="8" name="TextBox 7">
            <a:extLst>
              <a:ext uri="{FF2B5EF4-FFF2-40B4-BE49-F238E27FC236}">
                <a16:creationId xmlns:a16="http://schemas.microsoft.com/office/drawing/2014/main" id="{88B890C4-C94A-983B-2CF2-B43AC24779D6}"/>
              </a:ext>
            </a:extLst>
          </p:cNvPr>
          <p:cNvSpPr txBox="1"/>
          <p:nvPr/>
        </p:nvSpPr>
        <p:spPr>
          <a:xfrm>
            <a:off x="3561330" y="301396"/>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names3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"Oscar"</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"Amy"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dirty="0">
                <a:solidFill>
                  <a:srgbClr val="FF9B00"/>
                </a:solidFill>
                <a:latin typeface="Consolas" panose="020B0609020204030204" pitchFamily="49" charset="0"/>
              </a:rPr>
              <a:t>names3</a:t>
            </a:r>
            <a:r>
              <a:rPr lang="en-US" b="0" dirty="0">
                <a:solidFill>
                  <a:srgbClr val="F7F7F7"/>
                </a:solidFill>
                <a:effectLst/>
                <a:latin typeface="Consolas" panose="020B0609020204030204" pitchFamily="49" charset="0"/>
              </a:rPr>
              <a:t>.</a:t>
            </a:r>
            <a:r>
              <a:rPr lang="en-US" dirty="0">
                <a:solidFill>
                  <a:srgbClr val="FFFF00"/>
                </a:solidFill>
                <a:latin typeface="Consolas" panose="020B0609020204030204" pitchFamily="49" charset="0"/>
              </a:rPr>
              <a:t>i</a:t>
            </a:r>
            <a:r>
              <a:rPr lang="en-US" b="0" dirty="0">
                <a:solidFill>
                  <a:srgbClr val="FFFF00"/>
                </a:solidFill>
                <a:effectLst/>
                <a:latin typeface="Consolas" panose="020B0609020204030204" pitchFamily="49" charset="0"/>
              </a:rPr>
              <a:t>ntersection</a:t>
            </a:r>
            <a:r>
              <a:rPr lang="en-US" b="0" dirty="0">
                <a:solidFill>
                  <a:srgbClr val="F7F7F7"/>
                </a:solidFill>
                <a:effectLst/>
                <a:latin typeface="Consolas" panose="020B0609020204030204" pitchFamily="49" charset="0"/>
              </a:rPr>
              <a:t>(</a:t>
            </a:r>
            <a:r>
              <a:rPr lang="en-US" dirty="0">
                <a:solidFill>
                  <a:srgbClr val="FF9B00"/>
                </a:solidFill>
                <a:latin typeface="Consolas" panose="020B0609020204030204" pitchFamily="49" charset="0"/>
              </a:rPr>
              <a:t>names</a:t>
            </a:r>
            <a:r>
              <a:rPr lang="en-US" b="0" dirty="0">
                <a:solidFill>
                  <a:srgbClr val="FF9B00"/>
                </a:solidFill>
                <a:effectLst/>
                <a:latin typeface="Consolas" panose="020B0609020204030204" pitchFamily="49" charset="0"/>
              </a:rPr>
              <a:t>2</a:t>
            </a:r>
            <a:r>
              <a:rPr lang="en-US" b="0" dirty="0">
                <a:solidFill>
                  <a:srgbClr val="F7F7F7"/>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9AE8EF2-8AED-9D16-BE9D-9C3A32692333}"/>
              </a:ext>
            </a:extLst>
          </p:cNvPr>
          <p:cNvSpPr txBox="1"/>
          <p:nvPr/>
        </p:nvSpPr>
        <p:spPr>
          <a:xfrm>
            <a:off x="1923215" y="4081639"/>
            <a:ext cx="1519069" cy="461665"/>
          </a:xfrm>
          <a:prstGeom prst="rect">
            <a:avLst/>
          </a:prstGeom>
          <a:noFill/>
        </p:spPr>
        <p:txBody>
          <a:bodyPr wrap="square" rtlCol="0">
            <a:spAutoFit/>
          </a:bodyPr>
          <a:lstStyle/>
          <a:p>
            <a:r>
              <a:rPr lang="en-GB" sz="2400" dirty="0">
                <a:solidFill>
                  <a:schemeClr val="accent6"/>
                </a:solidFill>
                <a:highlight>
                  <a:srgbClr val="000000"/>
                </a:highlight>
              </a:rPr>
              <a:t>names3</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303879" y="4061282"/>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808437" y="166695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808437" y="216816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4808437" y="2655201"/>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
        <p:nvSpPr>
          <p:cNvPr id="18" name="TextBox 17">
            <a:extLst>
              <a:ext uri="{FF2B5EF4-FFF2-40B4-BE49-F238E27FC236}">
                <a16:creationId xmlns:a16="http://schemas.microsoft.com/office/drawing/2014/main" id="{03FEA348-E7A0-5D3C-8ED9-E41F41C2FB3C}"/>
              </a:ext>
            </a:extLst>
          </p:cNvPr>
          <p:cNvSpPr txBox="1"/>
          <p:nvPr/>
        </p:nvSpPr>
        <p:spPr>
          <a:xfrm>
            <a:off x="1663809" y="1897783"/>
            <a:ext cx="1267968" cy="461665"/>
          </a:xfrm>
          <a:prstGeom prst="rect">
            <a:avLst/>
          </a:prstGeom>
          <a:noFill/>
        </p:spPr>
        <p:txBody>
          <a:bodyPr wrap="square" rtlCol="0">
            <a:spAutoFit/>
          </a:bodyPr>
          <a:lstStyle/>
          <a:p>
            <a:r>
              <a:rPr lang="en-GB" sz="2400" dirty="0">
                <a:solidFill>
                  <a:schemeClr val="accent6"/>
                </a:solidFill>
                <a:highlight>
                  <a:srgbClr val="000000"/>
                </a:highlight>
              </a:rPr>
              <a:t>Oscar</a:t>
            </a:r>
          </a:p>
        </p:txBody>
      </p:sp>
      <p:sp>
        <p:nvSpPr>
          <p:cNvPr id="19" name="TextBox 18">
            <a:extLst>
              <a:ext uri="{FF2B5EF4-FFF2-40B4-BE49-F238E27FC236}">
                <a16:creationId xmlns:a16="http://schemas.microsoft.com/office/drawing/2014/main" id="{7E551C9C-B3DF-03D6-161F-5F12AAFB0F5B}"/>
              </a:ext>
            </a:extLst>
          </p:cNvPr>
          <p:cNvSpPr txBox="1"/>
          <p:nvPr/>
        </p:nvSpPr>
        <p:spPr>
          <a:xfrm>
            <a:off x="1663809" y="2398997"/>
            <a:ext cx="1267968" cy="461665"/>
          </a:xfrm>
          <a:prstGeom prst="rect">
            <a:avLst/>
          </a:prstGeom>
          <a:noFill/>
        </p:spPr>
        <p:txBody>
          <a:bodyPr wrap="square" rtlCol="0">
            <a:spAutoFit/>
          </a:bodyPr>
          <a:lstStyle/>
          <a:p>
            <a:r>
              <a:rPr lang="en-GB" sz="2400" dirty="0">
                <a:solidFill>
                  <a:schemeClr val="accent6"/>
                </a:solidFill>
                <a:highlight>
                  <a:srgbClr val="000000"/>
                </a:highlight>
              </a:rPr>
              <a:t>Amy</a:t>
            </a:r>
          </a:p>
        </p:txBody>
      </p:sp>
      <p:sp>
        <p:nvSpPr>
          <p:cNvPr id="20" name="TextBox 19">
            <a:extLst>
              <a:ext uri="{FF2B5EF4-FFF2-40B4-BE49-F238E27FC236}">
                <a16:creationId xmlns:a16="http://schemas.microsoft.com/office/drawing/2014/main" id="{23566ED9-3D7B-F7C8-14E1-FB9B7336AFF8}"/>
              </a:ext>
            </a:extLst>
          </p:cNvPr>
          <p:cNvSpPr txBox="1"/>
          <p:nvPr/>
        </p:nvSpPr>
        <p:spPr>
          <a:xfrm>
            <a:off x="1663809" y="2886033"/>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grpSp>
        <p:nvGrpSpPr>
          <p:cNvPr id="25" name="Group 24">
            <a:extLst>
              <a:ext uri="{FF2B5EF4-FFF2-40B4-BE49-F238E27FC236}">
                <a16:creationId xmlns:a16="http://schemas.microsoft.com/office/drawing/2014/main" id="{B621F73A-35DE-FF6D-22BC-57BF0F4BB2E9}"/>
              </a:ext>
            </a:extLst>
          </p:cNvPr>
          <p:cNvGrpSpPr/>
          <p:nvPr/>
        </p:nvGrpSpPr>
        <p:grpSpPr>
          <a:xfrm>
            <a:off x="2487024" y="3059952"/>
            <a:ext cx="1162440" cy="361080"/>
            <a:chOff x="2487024" y="3059952"/>
            <a:chExt cx="1162440" cy="361080"/>
          </a:xfrm>
        </p:grpSpPr>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246222EA-CB6C-BBE8-6758-82B55C4A8886}"/>
                    </a:ext>
                  </a:extLst>
                </p14:cNvPr>
                <p14:cNvContentPartPr/>
                <p14:nvPr/>
              </p14:nvContentPartPr>
              <p14:xfrm>
                <a:off x="2487024" y="3206472"/>
                <a:ext cx="1162440" cy="214560"/>
              </p14:xfrm>
            </p:contentPart>
          </mc:Choice>
          <mc:Fallback xmlns="">
            <p:pic>
              <p:nvPicPr>
                <p:cNvPr id="23" name="Ink 22">
                  <a:extLst>
                    <a:ext uri="{FF2B5EF4-FFF2-40B4-BE49-F238E27FC236}">
                      <a16:creationId xmlns:a16="http://schemas.microsoft.com/office/drawing/2014/main" id="{246222EA-CB6C-BBE8-6758-82B55C4A8886}"/>
                    </a:ext>
                  </a:extLst>
                </p:cNvPr>
                <p:cNvPicPr/>
                <p:nvPr/>
              </p:nvPicPr>
              <p:blipFill>
                <a:blip r:embed="rId7"/>
                <a:stretch>
                  <a:fillRect/>
                </a:stretch>
              </p:blipFill>
              <p:spPr>
                <a:xfrm>
                  <a:off x="2480904" y="3200342"/>
                  <a:ext cx="1174680" cy="2268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75AA739A-7DF9-733A-1DCF-99C11FF9C7E8}"/>
                    </a:ext>
                  </a:extLst>
                </p14:cNvPr>
                <p14:cNvContentPartPr/>
                <p14:nvPr/>
              </p14:nvContentPartPr>
              <p14:xfrm>
                <a:off x="2520144" y="3059952"/>
                <a:ext cx="308520" cy="289440"/>
              </p14:xfrm>
            </p:contentPart>
          </mc:Choice>
          <mc:Fallback xmlns="">
            <p:pic>
              <p:nvPicPr>
                <p:cNvPr id="24" name="Ink 23">
                  <a:extLst>
                    <a:ext uri="{FF2B5EF4-FFF2-40B4-BE49-F238E27FC236}">
                      <a16:creationId xmlns:a16="http://schemas.microsoft.com/office/drawing/2014/main" id="{75AA739A-7DF9-733A-1DCF-99C11FF9C7E8}"/>
                    </a:ext>
                  </a:extLst>
                </p:cNvPr>
                <p:cNvPicPr/>
                <p:nvPr/>
              </p:nvPicPr>
              <p:blipFill>
                <a:blip r:embed="rId9"/>
                <a:stretch>
                  <a:fillRect/>
                </a:stretch>
              </p:blipFill>
              <p:spPr>
                <a:xfrm>
                  <a:off x="2514024" y="3053832"/>
                  <a:ext cx="320760" cy="301680"/>
                </a:xfrm>
                <a:prstGeom prst="rect">
                  <a:avLst/>
                </a:prstGeom>
              </p:spPr>
            </p:pic>
          </mc:Fallback>
        </mc:AlternateContent>
      </p:grpSp>
      <p:grpSp>
        <p:nvGrpSpPr>
          <p:cNvPr id="28" name="Group 27">
            <a:extLst>
              <a:ext uri="{FF2B5EF4-FFF2-40B4-BE49-F238E27FC236}">
                <a16:creationId xmlns:a16="http://schemas.microsoft.com/office/drawing/2014/main" id="{BF28011A-DF82-3181-47EA-873A0C59BC90}"/>
              </a:ext>
            </a:extLst>
          </p:cNvPr>
          <p:cNvGrpSpPr/>
          <p:nvPr/>
        </p:nvGrpSpPr>
        <p:grpSpPr>
          <a:xfrm>
            <a:off x="5646384" y="2901552"/>
            <a:ext cx="939960" cy="366480"/>
            <a:chOff x="5646384" y="2901552"/>
            <a:chExt cx="939960" cy="366480"/>
          </a:xfrm>
        </p:grpSpPr>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C79FFEDA-DC04-AB04-982E-3FD9D2D1DB94}"/>
                    </a:ext>
                  </a:extLst>
                </p14:cNvPr>
                <p14:cNvContentPartPr/>
                <p14:nvPr/>
              </p14:nvContentPartPr>
              <p14:xfrm>
                <a:off x="5718024" y="3010992"/>
                <a:ext cx="868320" cy="257040"/>
              </p14:xfrm>
            </p:contentPart>
          </mc:Choice>
          <mc:Fallback xmlns="">
            <p:pic>
              <p:nvPicPr>
                <p:cNvPr id="26" name="Ink 25">
                  <a:extLst>
                    <a:ext uri="{FF2B5EF4-FFF2-40B4-BE49-F238E27FC236}">
                      <a16:creationId xmlns:a16="http://schemas.microsoft.com/office/drawing/2014/main" id="{C79FFEDA-DC04-AB04-982E-3FD9D2D1DB94}"/>
                    </a:ext>
                  </a:extLst>
                </p:cNvPr>
                <p:cNvPicPr/>
                <p:nvPr/>
              </p:nvPicPr>
              <p:blipFill>
                <a:blip r:embed="rId11"/>
                <a:stretch>
                  <a:fillRect/>
                </a:stretch>
              </p:blipFill>
              <p:spPr>
                <a:xfrm>
                  <a:off x="5711907" y="3004872"/>
                  <a:ext cx="880555"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12C9674A-39C2-4376-E187-0CCFD6028F7E}"/>
                    </a:ext>
                  </a:extLst>
                </p14:cNvPr>
                <p14:cNvContentPartPr/>
                <p14:nvPr/>
              </p14:nvContentPartPr>
              <p14:xfrm>
                <a:off x="5646384" y="2901552"/>
                <a:ext cx="303480" cy="311760"/>
              </p14:xfrm>
            </p:contentPart>
          </mc:Choice>
          <mc:Fallback xmlns="">
            <p:pic>
              <p:nvPicPr>
                <p:cNvPr id="27" name="Ink 26">
                  <a:extLst>
                    <a:ext uri="{FF2B5EF4-FFF2-40B4-BE49-F238E27FC236}">
                      <a16:creationId xmlns:a16="http://schemas.microsoft.com/office/drawing/2014/main" id="{12C9674A-39C2-4376-E187-0CCFD6028F7E}"/>
                    </a:ext>
                  </a:extLst>
                </p:cNvPr>
                <p:cNvPicPr/>
                <p:nvPr/>
              </p:nvPicPr>
              <p:blipFill>
                <a:blip r:embed="rId13"/>
                <a:stretch>
                  <a:fillRect/>
                </a:stretch>
              </p:blipFill>
              <p:spPr>
                <a:xfrm>
                  <a:off x="5640264" y="2895432"/>
                  <a:ext cx="315720" cy="324000"/>
                </a:xfrm>
                <a:prstGeom prst="rect">
                  <a:avLst/>
                </a:prstGeom>
              </p:spPr>
            </p:pic>
          </mc:Fallback>
        </mc:AlternateContent>
      </p:grpSp>
    </p:spTree>
    <p:extLst>
      <p:ext uri="{BB962C8B-B14F-4D97-AF65-F5344CB8AC3E}">
        <p14:creationId xmlns:p14="http://schemas.microsoft.com/office/powerpoint/2010/main" val="354957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pic>
        <p:nvPicPr>
          <p:cNvPr id="9" name="Google Shape;341;p48">
            <a:extLst>
              <a:ext uri="{FF2B5EF4-FFF2-40B4-BE49-F238E27FC236}">
                <a16:creationId xmlns:a16="http://schemas.microsoft.com/office/drawing/2014/main" id="{D045ADA4-1FBC-257A-EDC7-6D1A0A768E58}"/>
              </a:ext>
            </a:extLst>
          </p:cNvPr>
          <p:cNvPicPr preferRelativeResize="0"/>
          <p:nvPr/>
        </p:nvPicPr>
        <p:blipFill rotWithShape="1">
          <a:blip r:embed="rId3">
            <a:alphaModFix/>
          </a:blip>
          <a:srcRect l="29270" t="62575" r="32745" b="9003"/>
          <a:stretch/>
        </p:blipFill>
        <p:spPr>
          <a:xfrm>
            <a:off x="1176411" y="957209"/>
            <a:ext cx="5537832" cy="3120959"/>
          </a:xfrm>
          <a:prstGeom prst="rect">
            <a:avLst/>
          </a:prstGeom>
          <a:noFill/>
          <a:ln>
            <a:noFill/>
          </a:ln>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95834" y="420805"/>
            <a:ext cx="3459928" cy="400110"/>
          </a:xfrm>
          <a:prstGeom prst="rect">
            <a:avLst/>
          </a:prstGeom>
          <a:noFill/>
        </p:spPr>
        <p:txBody>
          <a:bodyPr wrap="square" rtlCol="0">
            <a:spAutoFit/>
          </a:bodyPr>
          <a:lstStyle/>
          <a:p>
            <a:r>
              <a:rPr lang="en-US" sz="2000" dirty="0">
                <a:solidFill>
                  <a:schemeClr val="dk1"/>
                </a:solidFill>
                <a:latin typeface="Poppins Medium"/>
                <a:cs typeface="Poppins Medium"/>
              </a:rPr>
              <a:t>Intersect</a:t>
            </a:r>
          </a:p>
        </p:txBody>
      </p:sp>
      <p:sp>
        <p:nvSpPr>
          <p:cNvPr id="8" name="TextBox 7">
            <a:extLst>
              <a:ext uri="{FF2B5EF4-FFF2-40B4-BE49-F238E27FC236}">
                <a16:creationId xmlns:a16="http://schemas.microsoft.com/office/drawing/2014/main" id="{88B890C4-C94A-983B-2CF2-B43AC24779D6}"/>
              </a:ext>
            </a:extLst>
          </p:cNvPr>
          <p:cNvSpPr txBox="1"/>
          <p:nvPr/>
        </p:nvSpPr>
        <p:spPr>
          <a:xfrm>
            <a:off x="3561330" y="301396"/>
            <a:ext cx="4006798" cy="738664"/>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names2</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"Elton"</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"Bernie"</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b="0" dirty="0">
                <a:solidFill>
                  <a:srgbClr val="FF9B00"/>
                </a:solidFill>
                <a:effectLst/>
                <a:latin typeface="Consolas" panose="020B0609020204030204" pitchFamily="49" charset="0"/>
              </a:rPr>
              <a:t>names3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"Oscar"</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"Amy"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"John"</a:t>
            </a:r>
            <a:r>
              <a:rPr lang="en-US" b="0" dirty="0">
                <a:solidFill>
                  <a:srgbClr val="F7F7F7"/>
                </a:solidFill>
                <a:effectLst/>
                <a:latin typeface="Consolas" panose="020B0609020204030204" pitchFamily="49" charset="0"/>
              </a:rPr>
              <a:t>}</a:t>
            </a:r>
          </a:p>
          <a:p>
            <a:r>
              <a:rPr lang="en-US" dirty="0">
                <a:solidFill>
                  <a:srgbClr val="FF9B00"/>
                </a:solidFill>
                <a:latin typeface="Consolas" panose="020B0609020204030204" pitchFamily="49" charset="0"/>
              </a:rPr>
              <a:t>names3</a:t>
            </a:r>
            <a:r>
              <a:rPr lang="en-US" b="0" dirty="0">
                <a:solidFill>
                  <a:srgbClr val="F7F7F7"/>
                </a:solidFill>
                <a:effectLst/>
                <a:latin typeface="Consolas" panose="020B0609020204030204" pitchFamily="49" charset="0"/>
              </a:rPr>
              <a:t>.</a:t>
            </a:r>
            <a:r>
              <a:rPr lang="en-US" dirty="0">
                <a:solidFill>
                  <a:srgbClr val="FFFF00"/>
                </a:solidFill>
                <a:latin typeface="Consolas" panose="020B0609020204030204" pitchFamily="49" charset="0"/>
              </a:rPr>
              <a:t>i</a:t>
            </a:r>
            <a:r>
              <a:rPr lang="en-US" b="0" dirty="0">
                <a:solidFill>
                  <a:srgbClr val="FFFF00"/>
                </a:solidFill>
                <a:effectLst/>
                <a:latin typeface="Consolas" panose="020B0609020204030204" pitchFamily="49" charset="0"/>
              </a:rPr>
              <a:t>ntersection</a:t>
            </a:r>
            <a:r>
              <a:rPr lang="en-US" b="0" dirty="0">
                <a:solidFill>
                  <a:srgbClr val="F7F7F7"/>
                </a:solidFill>
                <a:effectLst/>
                <a:latin typeface="Consolas" panose="020B0609020204030204" pitchFamily="49" charset="0"/>
              </a:rPr>
              <a:t>(</a:t>
            </a:r>
            <a:r>
              <a:rPr lang="en-US" dirty="0">
                <a:solidFill>
                  <a:srgbClr val="FF9B00"/>
                </a:solidFill>
                <a:latin typeface="Consolas" panose="020B0609020204030204" pitchFamily="49" charset="0"/>
              </a:rPr>
              <a:t>names</a:t>
            </a:r>
            <a:r>
              <a:rPr lang="en-US" b="0" dirty="0">
                <a:solidFill>
                  <a:srgbClr val="FF9B00"/>
                </a:solidFill>
                <a:effectLst/>
                <a:latin typeface="Consolas" panose="020B0609020204030204" pitchFamily="49" charset="0"/>
              </a:rPr>
              <a:t>2</a:t>
            </a:r>
            <a:r>
              <a:rPr lang="en-US" b="0" dirty="0">
                <a:solidFill>
                  <a:srgbClr val="F7F7F7"/>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69AE8EF2-8AED-9D16-BE9D-9C3A32692333}"/>
              </a:ext>
            </a:extLst>
          </p:cNvPr>
          <p:cNvSpPr txBox="1"/>
          <p:nvPr/>
        </p:nvSpPr>
        <p:spPr>
          <a:xfrm>
            <a:off x="1923215" y="4081639"/>
            <a:ext cx="1519069" cy="461665"/>
          </a:xfrm>
          <a:prstGeom prst="rect">
            <a:avLst/>
          </a:prstGeom>
          <a:noFill/>
        </p:spPr>
        <p:txBody>
          <a:bodyPr wrap="square" rtlCol="0">
            <a:spAutoFit/>
          </a:bodyPr>
          <a:lstStyle/>
          <a:p>
            <a:r>
              <a:rPr lang="en-GB" sz="2400" dirty="0">
                <a:solidFill>
                  <a:schemeClr val="accent6"/>
                </a:solidFill>
                <a:highlight>
                  <a:srgbClr val="000000"/>
                </a:highlight>
              </a:rPr>
              <a:t>names3</a:t>
            </a:r>
          </a:p>
        </p:txBody>
      </p:sp>
      <p:sp>
        <p:nvSpPr>
          <p:cNvPr id="11" name="TextBox 10">
            <a:extLst>
              <a:ext uri="{FF2B5EF4-FFF2-40B4-BE49-F238E27FC236}">
                <a16:creationId xmlns:a16="http://schemas.microsoft.com/office/drawing/2014/main" id="{5FB5DFAE-51D9-1256-FEFC-2B4D19F3A19A}"/>
              </a:ext>
            </a:extLst>
          </p:cNvPr>
          <p:cNvSpPr txBox="1"/>
          <p:nvPr/>
        </p:nvSpPr>
        <p:spPr>
          <a:xfrm>
            <a:off x="4303879" y="4061282"/>
            <a:ext cx="1604340" cy="461665"/>
          </a:xfrm>
          <a:prstGeom prst="rect">
            <a:avLst/>
          </a:prstGeom>
          <a:noFill/>
        </p:spPr>
        <p:txBody>
          <a:bodyPr wrap="square" rtlCol="0">
            <a:spAutoFit/>
          </a:bodyPr>
          <a:lstStyle/>
          <a:p>
            <a:r>
              <a:rPr lang="en-GB" sz="2400" dirty="0">
                <a:solidFill>
                  <a:schemeClr val="accent6"/>
                </a:solidFill>
                <a:highlight>
                  <a:srgbClr val="000000"/>
                </a:highlight>
              </a:rPr>
              <a:t>names2</a:t>
            </a:r>
          </a:p>
        </p:txBody>
      </p:sp>
      <p:sp>
        <p:nvSpPr>
          <p:cNvPr id="12" name="TextBox 11">
            <a:extLst>
              <a:ext uri="{FF2B5EF4-FFF2-40B4-BE49-F238E27FC236}">
                <a16:creationId xmlns:a16="http://schemas.microsoft.com/office/drawing/2014/main" id="{31B72901-8D58-8441-EAA2-DE2EBF4B0818}"/>
              </a:ext>
            </a:extLst>
          </p:cNvPr>
          <p:cNvSpPr txBox="1"/>
          <p:nvPr/>
        </p:nvSpPr>
        <p:spPr>
          <a:xfrm>
            <a:off x="4808437" y="1666951"/>
            <a:ext cx="1267968" cy="461665"/>
          </a:xfrm>
          <a:prstGeom prst="rect">
            <a:avLst/>
          </a:prstGeom>
          <a:noFill/>
        </p:spPr>
        <p:txBody>
          <a:bodyPr wrap="square" rtlCol="0">
            <a:spAutoFit/>
          </a:bodyPr>
          <a:lstStyle/>
          <a:p>
            <a:r>
              <a:rPr lang="en-GB" sz="2400" dirty="0">
                <a:solidFill>
                  <a:schemeClr val="accent6"/>
                </a:solidFill>
                <a:highlight>
                  <a:srgbClr val="000000"/>
                </a:highlight>
              </a:rPr>
              <a:t>Elton</a:t>
            </a:r>
          </a:p>
        </p:txBody>
      </p:sp>
      <p:sp>
        <p:nvSpPr>
          <p:cNvPr id="16" name="TextBox 15">
            <a:extLst>
              <a:ext uri="{FF2B5EF4-FFF2-40B4-BE49-F238E27FC236}">
                <a16:creationId xmlns:a16="http://schemas.microsoft.com/office/drawing/2014/main" id="{60E8AAA7-2F72-A5B5-A855-99E0C5F2FE42}"/>
              </a:ext>
            </a:extLst>
          </p:cNvPr>
          <p:cNvSpPr txBox="1"/>
          <p:nvPr/>
        </p:nvSpPr>
        <p:spPr>
          <a:xfrm>
            <a:off x="4808437" y="2168165"/>
            <a:ext cx="1267968" cy="461665"/>
          </a:xfrm>
          <a:prstGeom prst="rect">
            <a:avLst/>
          </a:prstGeom>
          <a:noFill/>
        </p:spPr>
        <p:txBody>
          <a:bodyPr wrap="square" rtlCol="0">
            <a:spAutoFit/>
          </a:bodyPr>
          <a:lstStyle/>
          <a:p>
            <a:r>
              <a:rPr lang="en-GB" sz="2400" dirty="0">
                <a:solidFill>
                  <a:schemeClr val="accent6"/>
                </a:solidFill>
                <a:highlight>
                  <a:srgbClr val="000000"/>
                </a:highlight>
              </a:rPr>
              <a:t>Bernie</a:t>
            </a:r>
          </a:p>
        </p:txBody>
      </p:sp>
      <p:sp>
        <p:nvSpPr>
          <p:cNvPr id="17" name="TextBox 16">
            <a:extLst>
              <a:ext uri="{FF2B5EF4-FFF2-40B4-BE49-F238E27FC236}">
                <a16:creationId xmlns:a16="http://schemas.microsoft.com/office/drawing/2014/main" id="{B42DE0A0-66B9-BDB3-7CBE-99A4782E3AC6}"/>
              </a:ext>
            </a:extLst>
          </p:cNvPr>
          <p:cNvSpPr txBox="1"/>
          <p:nvPr/>
        </p:nvSpPr>
        <p:spPr>
          <a:xfrm>
            <a:off x="3521778" y="2375458"/>
            <a:ext cx="1267968" cy="461665"/>
          </a:xfrm>
          <a:prstGeom prst="rect">
            <a:avLst/>
          </a:prstGeom>
          <a:noFill/>
        </p:spPr>
        <p:txBody>
          <a:bodyPr wrap="square" rtlCol="0">
            <a:spAutoFit/>
          </a:bodyPr>
          <a:lstStyle/>
          <a:p>
            <a:r>
              <a:rPr lang="en-GB" sz="2400" dirty="0">
                <a:solidFill>
                  <a:schemeClr val="accent6"/>
                </a:solidFill>
                <a:highlight>
                  <a:srgbClr val="000000"/>
                </a:highlight>
              </a:rPr>
              <a:t>John</a:t>
            </a:r>
          </a:p>
        </p:txBody>
      </p:sp>
      <p:sp>
        <p:nvSpPr>
          <p:cNvPr id="18" name="TextBox 17">
            <a:extLst>
              <a:ext uri="{FF2B5EF4-FFF2-40B4-BE49-F238E27FC236}">
                <a16:creationId xmlns:a16="http://schemas.microsoft.com/office/drawing/2014/main" id="{03FEA348-E7A0-5D3C-8ED9-E41F41C2FB3C}"/>
              </a:ext>
            </a:extLst>
          </p:cNvPr>
          <p:cNvSpPr txBox="1"/>
          <p:nvPr/>
        </p:nvSpPr>
        <p:spPr>
          <a:xfrm>
            <a:off x="1663809" y="1897783"/>
            <a:ext cx="1267968" cy="461665"/>
          </a:xfrm>
          <a:prstGeom prst="rect">
            <a:avLst/>
          </a:prstGeom>
          <a:noFill/>
        </p:spPr>
        <p:txBody>
          <a:bodyPr wrap="square" rtlCol="0">
            <a:spAutoFit/>
          </a:bodyPr>
          <a:lstStyle/>
          <a:p>
            <a:r>
              <a:rPr lang="en-GB" sz="2400" dirty="0">
                <a:solidFill>
                  <a:schemeClr val="accent6"/>
                </a:solidFill>
                <a:highlight>
                  <a:srgbClr val="000000"/>
                </a:highlight>
              </a:rPr>
              <a:t>Oscar</a:t>
            </a:r>
          </a:p>
        </p:txBody>
      </p:sp>
      <p:sp>
        <p:nvSpPr>
          <p:cNvPr id="19" name="TextBox 18">
            <a:extLst>
              <a:ext uri="{FF2B5EF4-FFF2-40B4-BE49-F238E27FC236}">
                <a16:creationId xmlns:a16="http://schemas.microsoft.com/office/drawing/2014/main" id="{7E551C9C-B3DF-03D6-161F-5F12AAFB0F5B}"/>
              </a:ext>
            </a:extLst>
          </p:cNvPr>
          <p:cNvSpPr txBox="1"/>
          <p:nvPr/>
        </p:nvSpPr>
        <p:spPr>
          <a:xfrm>
            <a:off x="1663809" y="2398997"/>
            <a:ext cx="1267968" cy="461665"/>
          </a:xfrm>
          <a:prstGeom prst="rect">
            <a:avLst/>
          </a:prstGeom>
          <a:noFill/>
        </p:spPr>
        <p:txBody>
          <a:bodyPr wrap="square" rtlCol="0">
            <a:spAutoFit/>
          </a:bodyPr>
          <a:lstStyle/>
          <a:p>
            <a:r>
              <a:rPr lang="en-GB" sz="2400" dirty="0">
                <a:solidFill>
                  <a:schemeClr val="accent6"/>
                </a:solidFill>
                <a:highlight>
                  <a:srgbClr val="000000"/>
                </a:highlight>
              </a:rPr>
              <a:t>Amy</a:t>
            </a:r>
          </a:p>
        </p:txBody>
      </p:sp>
    </p:spTree>
    <p:extLst>
      <p:ext uri="{BB962C8B-B14F-4D97-AF65-F5344CB8AC3E}">
        <p14:creationId xmlns:p14="http://schemas.microsoft.com/office/powerpoint/2010/main" val="125277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Comparison</a:t>
            </a:r>
          </a:p>
        </p:txBody>
      </p:sp>
      <p:pic>
        <p:nvPicPr>
          <p:cNvPr id="160" name="Google Shape;160;p28"/>
          <p:cNvPicPr preferRelativeResize="0"/>
          <p:nvPr/>
        </p:nvPicPr>
        <p:blipFill>
          <a:blip r:embed="rId5">
            <a:alphaModFix/>
          </a:blip>
          <a:stretch>
            <a:fillRect/>
          </a:stretch>
        </p:blipFill>
        <p:spPr>
          <a:xfrm>
            <a:off x="1762833" y="1441117"/>
            <a:ext cx="5400675" cy="2752725"/>
          </a:xfrm>
          <a:prstGeom prst="rect">
            <a:avLst/>
          </a:prstGeom>
          <a:noFill/>
          <a:ln>
            <a:noFill/>
          </a:ln>
        </p:spPr>
      </p:pic>
    </p:spTree>
    <p:extLst>
      <p:ext uri="{BB962C8B-B14F-4D97-AF65-F5344CB8AC3E}">
        <p14:creationId xmlns:p14="http://schemas.microsoft.com/office/powerpoint/2010/main" val="260031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pic>
        <p:nvPicPr>
          <p:cNvPr id="1849" name="Google Shape;1849;g2bd55ee300b_0_74" descr="A white rectangular object with black border&#10;&#10;Description automatically generated"/>
          <p:cNvPicPr preferRelativeResize="0"/>
          <p:nvPr/>
        </p:nvPicPr>
        <p:blipFill rotWithShape="1">
          <a:blip r:embed="rId3">
            <a:alphaModFix/>
          </a:blip>
          <a:srcRect l="7126" t="9968" r="6695" b="9960"/>
          <a:stretch/>
        </p:blipFill>
        <p:spPr>
          <a:xfrm>
            <a:off x="338051" y="235661"/>
            <a:ext cx="8278476" cy="4326674"/>
          </a:xfrm>
          <a:prstGeom prst="rect">
            <a:avLst/>
          </a:prstGeom>
          <a:noFill/>
          <a:ln>
            <a:noFill/>
          </a:ln>
        </p:spPr>
      </p:pic>
      <p:grpSp>
        <p:nvGrpSpPr>
          <p:cNvPr id="1850" name="Google Shape;1850;g2bd55ee300b_0_74"/>
          <p:cNvGrpSpPr/>
          <p:nvPr/>
        </p:nvGrpSpPr>
        <p:grpSpPr>
          <a:xfrm>
            <a:off x="6714243" y="4138736"/>
            <a:ext cx="2291100" cy="847200"/>
            <a:chOff x="2281034" y="724796"/>
            <a:chExt cx="2291100" cy="847200"/>
          </a:xfrm>
        </p:grpSpPr>
        <p:sp>
          <p:nvSpPr>
            <p:cNvPr id="1851" name="Google Shape;1851;g2bd55ee300b_0_74"/>
            <p:cNvSpPr/>
            <p:nvPr/>
          </p:nvSpPr>
          <p:spPr>
            <a:xfrm>
              <a:off x="2281034" y="724796"/>
              <a:ext cx="2291100"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2" name="Google Shape;1852;g2bd55ee300b_0_7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1853" name="Google Shape;1853;g2bd55ee300b_0_7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1854" name="Google Shape;1854;g2bd55ee300b_0_74"/>
          <p:cNvSpPr txBox="1"/>
          <p:nvPr/>
        </p:nvSpPr>
        <p:spPr>
          <a:xfrm>
            <a:off x="624400" y="381100"/>
            <a:ext cx="518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dirty="0">
                <a:solidFill>
                  <a:schemeClr val="dk1"/>
                </a:solidFill>
                <a:latin typeface="Poppins Medium"/>
                <a:ea typeface="Poppins Medium"/>
                <a:cs typeface="Poppins Medium"/>
                <a:sym typeface="Poppins Medium"/>
              </a:rPr>
              <a:t>Class Exercise</a:t>
            </a:r>
            <a:endParaRPr sz="2000" b="0" i="0" u="none" strike="noStrike" cap="none" dirty="0">
              <a:solidFill>
                <a:schemeClr val="dk1"/>
              </a:solidFill>
              <a:latin typeface="Poppins Medium"/>
              <a:ea typeface="Poppins Medium"/>
              <a:cs typeface="Poppins Medium"/>
              <a:sym typeface="Poppins Medium"/>
            </a:endParaRPr>
          </a:p>
        </p:txBody>
      </p:sp>
      <p:sp>
        <p:nvSpPr>
          <p:cNvPr id="3" name="Content Placeholder 2"/>
          <p:cNvSpPr txBox="1">
            <a:spLocks/>
          </p:cNvSpPr>
          <p:nvPr/>
        </p:nvSpPr>
        <p:spPr>
          <a:xfrm>
            <a:off x="1052946" y="1489363"/>
            <a:ext cx="6304413" cy="222577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800" dirty="0"/>
              <a:t>1. Initialise a list of 10 names. Output the array to the screen. </a:t>
            </a:r>
            <a:r>
              <a:rPr lang="en-GB" sz="1800" b="1" dirty="0"/>
              <a:t>Now alter your code to output the list to the screen in reverse order.</a:t>
            </a:r>
          </a:p>
          <a:p>
            <a:endParaRPr lang="en-GB" sz="1800" dirty="0"/>
          </a:p>
          <a:p>
            <a:r>
              <a:rPr lang="en-GB" sz="1800" dirty="0"/>
              <a:t>2. Write a program to choose 100 random numbers between 1 and 100. Count and display how many numbers are in the range 1-10, 11-20, 21-30 etc.</a:t>
            </a:r>
          </a:p>
          <a:p>
            <a:pPr marL="514350" indent="-514350"/>
            <a:endParaRPr lang="en-GB" sz="1800" b="1" dirty="0"/>
          </a:p>
          <a:p>
            <a:pPr marL="514350" indent="-514350"/>
            <a:endParaRPr lang="en-GB" sz="1800" dirty="0"/>
          </a:p>
        </p:txBody>
      </p:sp>
    </p:spTree>
    <p:extLst>
      <p:ext uri="{BB962C8B-B14F-4D97-AF65-F5344CB8AC3E}">
        <p14:creationId xmlns:p14="http://schemas.microsoft.com/office/powerpoint/2010/main" val="118943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pic>
        <p:nvPicPr>
          <p:cNvPr id="1849" name="Google Shape;1849;g2bd55ee300b_0_74" descr="A white rectangular object with black border&#10;&#10;Description automatically generated"/>
          <p:cNvPicPr preferRelativeResize="0"/>
          <p:nvPr/>
        </p:nvPicPr>
        <p:blipFill rotWithShape="1">
          <a:blip r:embed="rId3">
            <a:alphaModFix/>
          </a:blip>
          <a:srcRect l="7126" t="9968" r="6695" b="9960"/>
          <a:stretch/>
        </p:blipFill>
        <p:spPr>
          <a:xfrm>
            <a:off x="338051" y="235661"/>
            <a:ext cx="8278476" cy="4326674"/>
          </a:xfrm>
          <a:prstGeom prst="rect">
            <a:avLst/>
          </a:prstGeom>
          <a:noFill/>
          <a:ln>
            <a:noFill/>
          </a:ln>
        </p:spPr>
      </p:pic>
      <p:grpSp>
        <p:nvGrpSpPr>
          <p:cNvPr id="1850" name="Google Shape;1850;g2bd55ee300b_0_74"/>
          <p:cNvGrpSpPr/>
          <p:nvPr/>
        </p:nvGrpSpPr>
        <p:grpSpPr>
          <a:xfrm>
            <a:off x="6714243" y="4138736"/>
            <a:ext cx="2291100" cy="847200"/>
            <a:chOff x="2281034" y="724796"/>
            <a:chExt cx="2291100" cy="847200"/>
          </a:xfrm>
        </p:grpSpPr>
        <p:sp>
          <p:nvSpPr>
            <p:cNvPr id="1851" name="Google Shape;1851;g2bd55ee300b_0_74"/>
            <p:cNvSpPr/>
            <p:nvPr/>
          </p:nvSpPr>
          <p:spPr>
            <a:xfrm>
              <a:off x="2281034" y="724796"/>
              <a:ext cx="2291100"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2" name="Google Shape;1852;g2bd55ee300b_0_7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1853" name="Google Shape;1853;g2bd55ee300b_0_7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1854" name="Google Shape;1854;g2bd55ee300b_0_74"/>
          <p:cNvSpPr txBox="1"/>
          <p:nvPr/>
        </p:nvSpPr>
        <p:spPr>
          <a:xfrm>
            <a:off x="624400" y="381100"/>
            <a:ext cx="518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dirty="0">
                <a:solidFill>
                  <a:schemeClr val="dk1"/>
                </a:solidFill>
                <a:latin typeface="Poppins Medium"/>
                <a:ea typeface="Poppins Medium"/>
                <a:cs typeface="Poppins Medium"/>
                <a:sym typeface="Poppins Medium"/>
              </a:rPr>
              <a:t>Challenge Exercise</a:t>
            </a:r>
            <a:endParaRPr sz="2000" b="0" i="0" u="none" strike="noStrike" cap="none" dirty="0">
              <a:solidFill>
                <a:schemeClr val="dk1"/>
              </a:solidFill>
              <a:latin typeface="Poppins Medium"/>
              <a:ea typeface="Poppins Medium"/>
              <a:cs typeface="Poppins Medium"/>
              <a:sym typeface="Poppins Medium"/>
            </a:endParaRPr>
          </a:p>
        </p:txBody>
      </p:sp>
      <p:sp>
        <p:nvSpPr>
          <p:cNvPr id="3" name="Content Placeholder 2"/>
          <p:cNvSpPr txBox="1">
            <a:spLocks/>
          </p:cNvSpPr>
          <p:nvPr/>
        </p:nvSpPr>
        <p:spPr>
          <a:xfrm>
            <a:off x="1109249" y="1273932"/>
            <a:ext cx="6317673" cy="2826327"/>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t>Declare a list of 7 integers. </a:t>
            </a:r>
            <a:r>
              <a:rPr lang="en-US" sz="1800" dirty="0" err="1"/>
              <a:t>Initialise</a:t>
            </a:r>
            <a:r>
              <a:rPr lang="en-US" sz="1800" dirty="0"/>
              <a:t> each element to 0. </a:t>
            </a:r>
          </a:p>
          <a:p>
            <a:endParaRPr lang="en-US" sz="1800" dirty="0"/>
          </a:p>
          <a:p>
            <a:r>
              <a:rPr lang="en-US" sz="1800" dirty="0"/>
              <a:t>C: Use a loop and random numbers to simulate the rolling of a single die. </a:t>
            </a:r>
          </a:p>
          <a:p>
            <a:endParaRPr lang="en-US" sz="1800" dirty="0"/>
          </a:p>
          <a:p>
            <a:r>
              <a:rPr lang="en-US" sz="1800" dirty="0"/>
              <a:t>B: If a 1 is rolled, increase the value of element 1 in the array by 1, if a 2 is rolled, increase the value of element 2 by 1. </a:t>
            </a:r>
          </a:p>
          <a:p>
            <a:endParaRPr lang="en-US" sz="1800" dirty="0"/>
          </a:p>
          <a:p>
            <a:r>
              <a:rPr lang="en-US" sz="1800" dirty="0"/>
              <a:t>A: When all 200 rolls have been simulated, output the tally to the console.</a:t>
            </a:r>
          </a:p>
          <a:p>
            <a:endParaRPr lang="en-US" sz="1800" dirty="0"/>
          </a:p>
          <a:p>
            <a:endParaRPr lang="en-GB" sz="1800" dirty="0"/>
          </a:p>
        </p:txBody>
      </p:sp>
    </p:spTree>
    <p:extLst>
      <p:ext uri="{BB962C8B-B14F-4D97-AF65-F5344CB8AC3E}">
        <p14:creationId xmlns:p14="http://schemas.microsoft.com/office/powerpoint/2010/main" val="3571341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848"/>
        <p:cNvGrpSpPr/>
        <p:nvPr/>
      </p:nvGrpSpPr>
      <p:grpSpPr>
        <a:xfrm>
          <a:off x="0" y="0"/>
          <a:ext cx="0" cy="0"/>
          <a:chOff x="0" y="0"/>
          <a:chExt cx="0" cy="0"/>
        </a:xfrm>
      </p:grpSpPr>
      <p:pic>
        <p:nvPicPr>
          <p:cNvPr id="1849" name="Google Shape;1849;g2bd55ee300b_0_74" descr="A white rectangular object with black border&#10;&#10;Description automatically generated"/>
          <p:cNvPicPr preferRelativeResize="0"/>
          <p:nvPr/>
        </p:nvPicPr>
        <p:blipFill rotWithShape="1">
          <a:blip r:embed="rId3">
            <a:alphaModFix/>
          </a:blip>
          <a:srcRect l="7126" t="9968" r="6695" b="9960"/>
          <a:stretch/>
        </p:blipFill>
        <p:spPr>
          <a:xfrm>
            <a:off x="338051" y="235661"/>
            <a:ext cx="8278476" cy="4326674"/>
          </a:xfrm>
          <a:prstGeom prst="rect">
            <a:avLst/>
          </a:prstGeom>
          <a:noFill/>
          <a:ln>
            <a:noFill/>
          </a:ln>
        </p:spPr>
      </p:pic>
      <p:grpSp>
        <p:nvGrpSpPr>
          <p:cNvPr id="1850" name="Google Shape;1850;g2bd55ee300b_0_74"/>
          <p:cNvGrpSpPr/>
          <p:nvPr/>
        </p:nvGrpSpPr>
        <p:grpSpPr>
          <a:xfrm>
            <a:off x="6714243" y="4138736"/>
            <a:ext cx="2291100" cy="847200"/>
            <a:chOff x="2281034" y="724796"/>
            <a:chExt cx="2291100" cy="847200"/>
          </a:xfrm>
        </p:grpSpPr>
        <p:sp>
          <p:nvSpPr>
            <p:cNvPr id="1851" name="Google Shape;1851;g2bd55ee300b_0_74"/>
            <p:cNvSpPr/>
            <p:nvPr/>
          </p:nvSpPr>
          <p:spPr>
            <a:xfrm>
              <a:off x="2281034" y="724796"/>
              <a:ext cx="2291100"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2" name="Google Shape;1852;g2bd55ee300b_0_7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1853" name="Google Shape;1853;g2bd55ee300b_0_7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1854" name="Google Shape;1854;g2bd55ee300b_0_74"/>
          <p:cNvSpPr txBox="1"/>
          <p:nvPr/>
        </p:nvSpPr>
        <p:spPr>
          <a:xfrm>
            <a:off x="624400" y="381100"/>
            <a:ext cx="51894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s" sz="2000" b="0" i="0" u="none" strike="noStrike" cap="none">
                <a:solidFill>
                  <a:schemeClr val="dk1"/>
                </a:solidFill>
                <a:latin typeface="Poppins Medium"/>
                <a:ea typeface="Poppins Medium"/>
                <a:cs typeface="Poppins Medium"/>
                <a:sym typeface="Poppins Medium"/>
              </a:rPr>
              <a:t>Lecture 2 MINI-Project 2: FIZZBUZZ!</a:t>
            </a:r>
            <a:endParaRPr sz="2000" b="0" i="0" u="none" strike="noStrike" cap="none">
              <a:solidFill>
                <a:schemeClr val="dk1"/>
              </a:solidFill>
              <a:latin typeface="Poppins Medium"/>
              <a:ea typeface="Poppins Medium"/>
              <a:cs typeface="Poppins Medium"/>
              <a:sym typeface="Poppins Medium"/>
            </a:endParaRPr>
          </a:p>
        </p:txBody>
      </p:sp>
      <p:sp>
        <p:nvSpPr>
          <p:cNvPr id="1855" name="Google Shape;1855;g2bd55ee300b_0_74"/>
          <p:cNvSpPr txBox="1"/>
          <p:nvPr/>
        </p:nvSpPr>
        <p:spPr>
          <a:xfrm>
            <a:off x="618450" y="888550"/>
            <a:ext cx="79071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800"/>
              <a:buFont typeface="Arial"/>
              <a:buNone/>
            </a:pPr>
            <a:r>
              <a:rPr lang="es" sz="1200" b="0" i="0" u="none" strike="noStrike" cap="none">
                <a:solidFill>
                  <a:srgbClr val="000000"/>
                </a:solidFill>
                <a:latin typeface="Poppins"/>
                <a:ea typeface="Poppins"/>
                <a:cs typeface="Poppins"/>
                <a:sym typeface="Poppins"/>
              </a:rPr>
              <a:t>This has become a meme in the software engineering world because it's the simplest question an interviewer can ask you. In fact, someone went to the labour of making it into enterprise ready software for the lols. 😂 CTRL + CLICK on the image to see the repo.</a:t>
            </a:r>
            <a:endParaRPr sz="1200" b="0" i="0" u="none" strike="noStrike" cap="none">
              <a:solidFill>
                <a:srgbClr val="000000"/>
              </a:solidFill>
              <a:latin typeface="Poppins"/>
              <a:ea typeface="Poppins"/>
              <a:cs typeface="Poppins"/>
              <a:sym typeface="Poppins"/>
            </a:endParaRPr>
          </a:p>
        </p:txBody>
      </p:sp>
      <p:sp>
        <p:nvSpPr>
          <p:cNvPr id="1856" name="Google Shape;1856;g2bd55ee300b_0_74"/>
          <p:cNvSpPr txBox="1"/>
          <p:nvPr/>
        </p:nvSpPr>
        <p:spPr>
          <a:xfrm>
            <a:off x="551800" y="3553550"/>
            <a:ext cx="5334600" cy="847200"/>
          </a:xfrm>
          <a:prstGeom prst="rect">
            <a:avLst/>
          </a:prstGeom>
          <a:solidFill>
            <a:srgbClr val="3A3A3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 sz="1000" b="0" i="1" u="none" strike="noStrike" cap="none">
                <a:solidFill>
                  <a:srgbClr val="DF769B"/>
                </a:solidFill>
                <a:latin typeface="Courier New"/>
                <a:ea typeface="Courier New"/>
                <a:cs typeface="Courier New"/>
                <a:sym typeface="Courier New"/>
              </a:rPr>
              <a:t>for</a:t>
            </a:r>
            <a:r>
              <a:rPr lang="es" sz="1000" b="0" i="0" u="none" strike="noStrike" cap="none">
                <a:solidFill>
                  <a:srgbClr val="E4B781"/>
                </a:solidFill>
                <a:latin typeface="Courier New"/>
                <a:ea typeface="Courier New"/>
                <a:cs typeface="Courier New"/>
                <a:sym typeface="Courier New"/>
              </a:rPr>
              <a:t> num </a:t>
            </a:r>
            <a:r>
              <a:rPr lang="es" sz="1000" b="0" i="1" u="none" strike="noStrike" cap="none">
                <a:solidFill>
                  <a:srgbClr val="DF769B"/>
                </a:solidFill>
                <a:latin typeface="Courier New"/>
                <a:ea typeface="Courier New"/>
                <a:cs typeface="Courier New"/>
                <a:sym typeface="Courier New"/>
              </a:rPr>
              <a:t>in</a:t>
            </a:r>
            <a:r>
              <a:rPr lang="es" sz="1000" b="0" i="0" u="none" strike="noStrike" cap="none">
                <a:solidFill>
                  <a:srgbClr val="E4B781"/>
                </a:solidFill>
                <a:latin typeface="Courier New"/>
                <a:ea typeface="Courier New"/>
                <a:cs typeface="Courier New"/>
                <a:sym typeface="Courier New"/>
              </a:rPr>
              <a:t> </a:t>
            </a:r>
            <a:r>
              <a:rPr lang="es" sz="1000" b="0" i="0" u="none" strike="noStrike" cap="none">
                <a:solidFill>
                  <a:srgbClr val="49D6E9"/>
                </a:solidFill>
                <a:latin typeface="Courier New"/>
                <a:ea typeface="Courier New"/>
                <a:cs typeface="Courier New"/>
                <a:sym typeface="Courier New"/>
              </a:rPr>
              <a:t>range</a:t>
            </a:r>
            <a:r>
              <a:rPr lang="es" sz="1000" b="0" i="0" u="none" strike="noStrike" cap="none">
                <a:solidFill>
                  <a:srgbClr val="BECFDA"/>
                </a:solidFill>
                <a:latin typeface="Courier New"/>
                <a:ea typeface="Courier New"/>
                <a:cs typeface="Courier New"/>
                <a:sym typeface="Courier New"/>
              </a:rPr>
              <a:t>(</a:t>
            </a:r>
            <a:r>
              <a:rPr lang="es" sz="1000" b="0" i="0" u="none" strike="noStrike" cap="none">
                <a:solidFill>
                  <a:srgbClr val="7060EB"/>
                </a:solidFill>
                <a:latin typeface="Courier New"/>
                <a:ea typeface="Courier New"/>
                <a:cs typeface="Courier New"/>
                <a:sym typeface="Courier New"/>
              </a:rPr>
              <a:t>1</a:t>
            </a:r>
            <a:r>
              <a:rPr lang="es" sz="1000" b="0" i="0" u="none" strike="noStrike" cap="none">
                <a:solidFill>
                  <a:srgbClr val="BECFDA"/>
                </a:solidFill>
                <a:latin typeface="Courier New"/>
                <a:ea typeface="Courier New"/>
                <a:cs typeface="Courier New"/>
                <a:sym typeface="Courier New"/>
              </a:rPr>
              <a:t>,</a:t>
            </a:r>
            <a:r>
              <a:rPr lang="es" sz="1000" b="0" i="0" u="none" strike="noStrike" cap="none">
                <a:solidFill>
                  <a:srgbClr val="E4B781"/>
                </a:solidFill>
                <a:latin typeface="Courier New"/>
                <a:ea typeface="Courier New"/>
                <a:cs typeface="Courier New"/>
                <a:sym typeface="Courier New"/>
              </a:rPr>
              <a:t> </a:t>
            </a:r>
            <a:r>
              <a:rPr lang="es" sz="1000" b="0" i="0" u="none" strike="noStrike" cap="none">
                <a:solidFill>
                  <a:srgbClr val="7060EB"/>
                </a:solidFill>
                <a:latin typeface="Courier New"/>
                <a:ea typeface="Courier New"/>
                <a:cs typeface="Courier New"/>
                <a:sym typeface="Courier New"/>
              </a:rPr>
              <a:t>101</a:t>
            </a:r>
            <a:r>
              <a:rPr lang="es" sz="1000" b="0" i="0" u="none" strike="noStrike" cap="none">
                <a:solidFill>
                  <a:srgbClr val="BECFDA"/>
                </a:solidFill>
                <a:latin typeface="Courier New"/>
                <a:ea typeface="Courier New"/>
                <a:cs typeface="Courier New"/>
                <a:sym typeface="Courier New"/>
              </a:rPr>
              <a:t>):</a:t>
            </a:r>
            <a:r>
              <a:rPr lang="es" sz="1000" b="0" i="0" u="none" strike="noStrike" cap="none">
                <a:solidFill>
                  <a:srgbClr val="E4B781"/>
                </a:solidFill>
                <a:latin typeface="Courier New"/>
                <a:ea typeface="Courier New"/>
                <a:cs typeface="Courier New"/>
                <a:sym typeface="Courier New"/>
              </a:rPr>
              <a:t> </a:t>
            </a:r>
            <a:r>
              <a:rPr lang="es" sz="1000" b="0" i="1" u="none" strike="noStrike" cap="none">
                <a:solidFill>
                  <a:srgbClr val="777777"/>
                </a:solidFill>
                <a:latin typeface="Courier New"/>
                <a:ea typeface="Courier New"/>
                <a:cs typeface="Courier New"/>
                <a:sym typeface="Courier New"/>
              </a:rPr>
              <a:t># We will go over loops next lecture.</a:t>
            </a:r>
            <a:endParaRPr sz="1000" b="0" i="0" u="none" strike="noStrike" cap="none">
              <a:solidFill>
                <a:schemeClr val="accent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s" sz="1000" b="0" i="0" u="none" strike="noStrike" cap="none">
                <a:solidFill>
                  <a:srgbClr val="E4B781"/>
                </a:solidFill>
                <a:latin typeface="Courier New"/>
                <a:ea typeface="Courier New"/>
                <a:cs typeface="Courier New"/>
                <a:sym typeface="Courier New"/>
              </a:rPr>
              <a:t>  </a:t>
            </a:r>
            <a:r>
              <a:rPr lang="es" sz="1000" b="0" i="1" u="none" strike="noStrike" cap="none">
                <a:solidFill>
                  <a:srgbClr val="777777"/>
                </a:solidFill>
                <a:latin typeface="Courier New"/>
                <a:ea typeface="Courier New"/>
                <a:cs typeface="Courier New"/>
                <a:sym typeface="Courier New"/>
              </a:rPr>
              <a:t># Your code goes here.</a:t>
            </a:r>
            <a:endParaRPr sz="1000" b="0" i="0" u="none" strike="noStrike" cap="none">
              <a:solidFill>
                <a:schemeClr val="accent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s" sz="1000" b="0" i="0" u="none" strike="noStrike" cap="none">
                <a:solidFill>
                  <a:srgbClr val="E4B781"/>
                </a:solidFill>
                <a:latin typeface="Courier New"/>
                <a:ea typeface="Courier New"/>
                <a:cs typeface="Courier New"/>
                <a:sym typeface="Courier New"/>
              </a:rPr>
              <a:t>  </a:t>
            </a:r>
            <a:r>
              <a:rPr lang="es" sz="1000" b="0" i="1" u="none" strike="noStrike" cap="none">
                <a:solidFill>
                  <a:srgbClr val="777777"/>
                </a:solidFill>
                <a:latin typeface="Courier New"/>
                <a:ea typeface="Courier New"/>
                <a:cs typeface="Courier New"/>
                <a:sym typeface="Courier New"/>
              </a:rPr>
              <a:t># Remember that you need to indent it so it belongs</a:t>
            </a:r>
            <a:endParaRPr sz="1000" b="0" i="0" u="none" strike="noStrike" cap="none">
              <a:solidFill>
                <a:schemeClr val="accent6"/>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00"/>
              <a:buFont typeface="Arial"/>
              <a:buNone/>
            </a:pPr>
            <a:r>
              <a:rPr lang="es" sz="1000" b="0" i="0" u="none" strike="noStrike" cap="none">
                <a:solidFill>
                  <a:srgbClr val="E4B781"/>
                </a:solidFill>
                <a:latin typeface="Courier New"/>
                <a:ea typeface="Courier New"/>
                <a:cs typeface="Courier New"/>
                <a:sym typeface="Courier New"/>
              </a:rPr>
              <a:t>  </a:t>
            </a:r>
            <a:r>
              <a:rPr lang="es" sz="1000" b="0" i="1" u="none" strike="noStrike" cap="none">
                <a:solidFill>
                  <a:srgbClr val="777777"/>
                </a:solidFill>
                <a:latin typeface="Courier New"/>
                <a:ea typeface="Courier New"/>
                <a:cs typeface="Courier New"/>
                <a:sym typeface="Courier New"/>
              </a:rPr>
              <a:t># to this for loop.</a:t>
            </a:r>
            <a:endParaRPr sz="600" b="0" i="0" u="none" strike="noStrike" cap="none">
              <a:solidFill>
                <a:schemeClr val="dk1"/>
              </a:solidFill>
              <a:latin typeface="Courier New"/>
              <a:ea typeface="Courier New"/>
              <a:cs typeface="Courier New"/>
              <a:sym typeface="Courier New"/>
            </a:endParaRPr>
          </a:p>
        </p:txBody>
      </p:sp>
      <p:sp>
        <p:nvSpPr>
          <p:cNvPr id="1857" name="Google Shape;1857;g2bd55ee300b_0_74"/>
          <p:cNvSpPr txBox="1"/>
          <p:nvPr/>
        </p:nvSpPr>
        <p:spPr>
          <a:xfrm>
            <a:off x="586888" y="2790550"/>
            <a:ext cx="7780800" cy="849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1200"/>
              <a:buFont typeface="Arial"/>
              <a:buNone/>
            </a:pPr>
            <a:r>
              <a:rPr lang="es" sz="1200" b="0" i="0" u="none" strike="noStrike" cap="none">
                <a:solidFill>
                  <a:srgbClr val="000000"/>
                </a:solidFill>
                <a:latin typeface="Poppins"/>
                <a:ea typeface="Poppins"/>
                <a:cs typeface="Poppins"/>
                <a:sym typeface="Poppins"/>
              </a:rPr>
              <a:t>For numbers 1 to 100, for every multiple of 3 print </a:t>
            </a:r>
            <a:r>
              <a:rPr lang="es" sz="1200" b="0" i="0" u="none" strike="noStrike" cap="none">
                <a:solidFill>
                  <a:srgbClr val="49E9A6"/>
                </a:solidFill>
                <a:latin typeface="Poppins"/>
                <a:ea typeface="Poppins"/>
                <a:cs typeface="Poppins"/>
                <a:sym typeface="Poppins"/>
              </a:rPr>
              <a:t>"Fizz" </a:t>
            </a:r>
            <a:r>
              <a:rPr lang="es" sz="1200" b="0" i="0" u="none" strike="noStrike" cap="none">
                <a:solidFill>
                  <a:srgbClr val="000000"/>
                </a:solidFill>
                <a:latin typeface="Poppins"/>
                <a:ea typeface="Poppins"/>
                <a:cs typeface="Poppins"/>
                <a:sym typeface="Poppins"/>
              </a:rPr>
              <a:t>and for multiples of 5, print </a:t>
            </a:r>
            <a:r>
              <a:rPr lang="es" sz="1200" b="0" i="0" u="none" strike="noStrike" cap="none">
                <a:solidFill>
                  <a:srgbClr val="49E9A6"/>
                </a:solidFill>
                <a:latin typeface="Poppins"/>
                <a:ea typeface="Poppins"/>
                <a:cs typeface="Poppins"/>
                <a:sym typeface="Poppins"/>
              </a:rPr>
              <a:t>"Buzz" </a:t>
            </a:r>
            <a:r>
              <a:rPr lang="es" sz="1200" b="0" i="0" u="none" strike="noStrike" cap="none">
                <a:solidFill>
                  <a:srgbClr val="000000"/>
                </a:solidFill>
                <a:latin typeface="Poppins"/>
                <a:ea typeface="Poppins"/>
                <a:cs typeface="Poppins"/>
                <a:sym typeface="Poppins"/>
              </a:rPr>
              <a:t>and for multiples of both 3 and 5, print </a:t>
            </a:r>
            <a:r>
              <a:rPr lang="es" sz="1200" b="0" i="0" u="none" strike="noStrike" cap="none">
                <a:solidFill>
                  <a:srgbClr val="49E9A6"/>
                </a:solidFill>
                <a:latin typeface="Poppins"/>
                <a:ea typeface="Poppins"/>
                <a:cs typeface="Poppins"/>
                <a:sym typeface="Poppins"/>
              </a:rPr>
              <a:t>"FizzBuzz!" </a:t>
            </a:r>
            <a:r>
              <a:rPr lang="es" sz="1200" b="0" i="0" u="none" strike="noStrike" cap="none">
                <a:solidFill>
                  <a:srgbClr val="000000"/>
                </a:solidFill>
                <a:latin typeface="Poppins"/>
                <a:ea typeface="Poppins"/>
                <a:cs typeface="Poppins"/>
                <a:sym typeface="Poppins"/>
              </a:rPr>
              <a:t>otherwise just print the value of </a:t>
            </a:r>
            <a:r>
              <a:rPr lang="es" sz="1200" b="0" i="0" u="none" strike="noStrike" cap="none">
                <a:solidFill>
                  <a:srgbClr val="E4B781"/>
                </a:solidFill>
                <a:highlight>
                  <a:srgbClr val="3A3A3C"/>
                </a:highlight>
                <a:latin typeface="Courier New"/>
                <a:ea typeface="Courier New"/>
                <a:cs typeface="Courier New"/>
                <a:sym typeface="Courier New"/>
              </a:rPr>
              <a:t>num</a:t>
            </a:r>
            <a:r>
              <a:rPr lang="es" sz="1200" b="0" i="0" u="none" strike="noStrike" cap="none">
                <a:solidFill>
                  <a:srgbClr val="000000"/>
                </a:solidFill>
                <a:latin typeface="Poppins"/>
                <a:ea typeface="Poppins"/>
                <a:cs typeface="Poppins"/>
                <a:sym typeface="Poppins"/>
              </a:rPr>
              <a:t>. We've already started the code for you, all you need to do is fill in the control flow logic. Worked solutions will be posted in </a:t>
            </a:r>
            <a:r>
              <a:rPr lang="es" sz="1200" b="0" i="1" u="sng" strike="noStrike" cap="none">
                <a:solidFill>
                  <a:srgbClr val="ED7D31"/>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5 minutes</a:t>
            </a:r>
            <a:r>
              <a:rPr lang="es" sz="1200" b="0" i="0" u="none" strike="noStrike" cap="none">
                <a:solidFill>
                  <a:srgbClr val="000000"/>
                </a:solidFill>
                <a:latin typeface="Poppins"/>
                <a:ea typeface="Poppins"/>
                <a:cs typeface="Poppins"/>
                <a:sym typeface="Poppins"/>
              </a:rPr>
              <a:t>.</a:t>
            </a:r>
            <a:endParaRPr sz="1200" b="0" i="0" u="none" strike="noStrike" cap="none">
              <a:solidFill>
                <a:srgbClr val="000000"/>
              </a:solidFill>
              <a:latin typeface="Poppins"/>
              <a:ea typeface="Poppins"/>
              <a:cs typeface="Poppins"/>
              <a:sym typeface="Poppins"/>
            </a:endParaRPr>
          </a:p>
        </p:txBody>
      </p:sp>
      <p:pic>
        <p:nvPicPr>
          <p:cNvPr id="1858" name="Google Shape;1858;g2bd55ee300b_0_74">
            <a:hlinkClick r:id="rId7"/>
          </p:cNvPr>
          <p:cNvPicPr preferRelativeResize="0"/>
          <p:nvPr/>
        </p:nvPicPr>
        <p:blipFill rotWithShape="1">
          <a:blip r:embed="rId8">
            <a:alphaModFix/>
          </a:blip>
          <a:srcRect/>
          <a:stretch/>
        </p:blipFill>
        <p:spPr>
          <a:xfrm>
            <a:off x="2655125" y="1522550"/>
            <a:ext cx="2681453" cy="1289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Recap exercise</a:t>
            </a:r>
          </a:p>
        </p:txBody>
      </p:sp>
      <p:sp>
        <p:nvSpPr>
          <p:cNvPr id="10" name="TextBox 9">
            <a:extLst>
              <a:ext uri="{FF2B5EF4-FFF2-40B4-BE49-F238E27FC236}">
                <a16:creationId xmlns:a16="http://schemas.microsoft.com/office/drawing/2014/main" id="{76A17834-3460-72E4-2447-0B24B2501E31}"/>
              </a:ext>
            </a:extLst>
          </p:cNvPr>
          <p:cNvSpPr txBox="1"/>
          <p:nvPr/>
        </p:nvSpPr>
        <p:spPr>
          <a:xfrm>
            <a:off x="653024" y="1101516"/>
            <a:ext cx="5608320" cy="1261884"/>
          </a:xfrm>
          <a:prstGeom prst="rect">
            <a:avLst/>
          </a:prstGeom>
          <a:noFill/>
        </p:spPr>
        <p:txBody>
          <a:bodyPr wrap="square" rtlCol="0">
            <a:spAutoFit/>
          </a:bodyPr>
          <a:lstStyle/>
          <a:p>
            <a:r>
              <a:rPr lang="en-GB" b="1" i="1" u="sng" dirty="0"/>
              <a:t>Program </a:t>
            </a:r>
            <a:r>
              <a:rPr lang="en-GB" b="1" i="1" dirty="0"/>
              <a:t>(completed in For-loop exercises):</a:t>
            </a:r>
          </a:p>
          <a:p>
            <a:pPr algn="just"/>
            <a:endParaRPr lang="en-GB" sz="500" dirty="0"/>
          </a:p>
          <a:p>
            <a:pPr algn="just"/>
            <a:r>
              <a:rPr lang="en-GB" sz="1400" dirty="0"/>
              <a:t>Ask the user to enter 10 numbers. At the end, tell them the mean average, </a:t>
            </a:r>
            <a:r>
              <a:rPr lang="en-GB" sz="1400" b="1" dirty="0"/>
              <a:t>maximum and minimum of the values entered.</a:t>
            </a:r>
          </a:p>
          <a:p>
            <a:endParaRPr lang="en-GB" sz="100" dirty="0"/>
          </a:p>
          <a:p>
            <a:endParaRPr lang="en-GB" dirty="0">
              <a:solidFill>
                <a:srgbClr val="002060"/>
              </a:solidFill>
            </a:endParaRPr>
          </a:p>
          <a:p>
            <a:endParaRPr lang="en-GB" dirty="0"/>
          </a:p>
        </p:txBody>
      </p:sp>
      <p:sp>
        <p:nvSpPr>
          <p:cNvPr id="11" name="TextBox 10">
            <a:extLst>
              <a:ext uri="{FF2B5EF4-FFF2-40B4-BE49-F238E27FC236}">
                <a16:creationId xmlns:a16="http://schemas.microsoft.com/office/drawing/2014/main" id="{BEFCE4CD-026B-DEBA-9015-6D783B457B46}"/>
              </a:ext>
            </a:extLst>
          </p:cNvPr>
          <p:cNvSpPr txBox="1"/>
          <p:nvPr/>
        </p:nvSpPr>
        <p:spPr>
          <a:xfrm>
            <a:off x="3712288" y="2460418"/>
            <a:ext cx="4839629" cy="2554545"/>
          </a:xfrm>
          <a:prstGeom prst="rect">
            <a:avLst/>
          </a:prstGeom>
          <a:solidFill>
            <a:schemeClr val="tx1"/>
          </a:solidFill>
        </p:spPr>
        <p:txBody>
          <a:bodyPr wrap="square" rtlCol="0">
            <a:spAutoFit/>
          </a:bodyPr>
          <a:lstStyle/>
          <a:p>
            <a:r>
              <a:rPr lang="en-US" sz="1600" b="0" dirty="0">
                <a:solidFill>
                  <a:srgbClr val="FF9B00"/>
                </a:solidFill>
                <a:effectLst/>
                <a:latin typeface="Consolas" panose="020B0609020204030204" pitchFamily="49" charset="0"/>
              </a:rPr>
              <a:t>answer0</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1st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answer1</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2nd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answer2</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3th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answer3</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4th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answer4</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5th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answer5</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6th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answer6</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7th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answer7</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8th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answer8</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9th number"</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answer9</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int</a:t>
            </a:r>
            <a:r>
              <a:rPr lang="en-US" sz="1600" b="0" dirty="0">
                <a:solidFill>
                  <a:srgbClr val="F7F7F7"/>
                </a:solidFill>
                <a:effectLst/>
                <a:latin typeface="Consolas" panose="020B0609020204030204" pitchFamily="49" charset="0"/>
              </a:rPr>
              <a:t>(</a:t>
            </a:r>
            <a:r>
              <a:rPr lang="en-US" sz="1600" b="0" dirty="0">
                <a:solidFill>
                  <a:srgbClr val="FFFF00"/>
                </a:solidFill>
                <a:effectLst/>
                <a:latin typeface="Consolas" panose="020B0609020204030204" pitchFamily="49" charset="0"/>
              </a:rPr>
              <a:t>input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"enter 10th number"</a:t>
            </a:r>
            <a:r>
              <a:rPr lang="en-US" sz="1600" b="0" dirty="0">
                <a:solidFill>
                  <a:srgbClr val="F7F7F7"/>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E2A95EC5-CA54-0AE2-A2A7-C8B16F034120}"/>
              </a:ext>
            </a:extLst>
          </p:cNvPr>
          <p:cNvSpPr txBox="1"/>
          <p:nvPr/>
        </p:nvSpPr>
        <p:spPr>
          <a:xfrm>
            <a:off x="639169" y="1829249"/>
            <a:ext cx="4096512" cy="830997"/>
          </a:xfrm>
          <a:prstGeom prst="rect">
            <a:avLst/>
          </a:prstGeom>
          <a:noFill/>
        </p:spPr>
        <p:txBody>
          <a:bodyPr wrap="square" rtlCol="0">
            <a:spAutoFit/>
          </a:bodyPr>
          <a:lstStyle/>
          <a:p>
            <a:endParaRPr lang="en-GB" sz="600" b="1" i="1" dirty="0">
              <a:solidFill>
                <a:srgbClr val="002060"/>
              </a:solidFill>
            </a:endParaRPr>
          </a:p>
          <a:p>
            <a:r>
              <a:rPr lang="en-GB" b="1" i="1" dirty="0">
                <a:solidFill>
                  <a:srgbClr val="002060"/>
                </a:solidFill>
              </a:rPr>
              <a:t>Solution:</a:t>
            </a:r>
          </a:p>
          <a:p>
            <a:r>
              <a:rPr lang="en-GB" dirty="0">
                <a:solidFill>
                  <a:srgbClr val="002060"/>
                </a:solidFill>
              </a:rPr>
              <a:t>Use 10 different variables to store each number. </a:t>
            </a:r>
          </a:p>
          <a:p>
            <a:endParaRPr lang="en-GB" dirty="0"/>
          </a:p>
        </p:txBody>
      </p:sp>
      <p:sp>
        <p:nvSpPr>
          <p:cNvPr id="13" name="TextBox 12">
            <a:extLst>
              <a:ext uri="{FF2B5EF4-FFF2-40B4-BE49-F238E27FC236}">
                <a16:creationId xmlns:a16="http://schemas.microsoft.com/office/drawing/2014/main" id="{988FE415-2C35-58AF-6133-45F903D2280E}"/>
              </a:ext>
            </a:extLst>
          </p:cNvPr>
          <p:cNvSpPr txBox="1"/>
          <p:nvPr/>
        </p:nvSpPr>
        <p:spPr>
          <a:xfrm>
            <a:off x="802733" y="2948225"/>
            <a:ext cx="2231136" cy="307777"/>
          </a:xfrm>
          <a:prstGeom prst="rect">
            <a:avLst/>
          </a:prstGeom>
          <a:noFill/>
        </p:spPr>
        <p:txBody>
          <a:bodyPr wrap="square" rtlCol="0">
            <a:spAutoFit/>
          </a:bodyPr>
          <a:lstStyle/>
          <a:p>
            <a:r>
              <a:rPr lang="en-GB" sz="1400" b="1" i="1" dirty="0">
                <a:solidFill>
                  <a:srgbClr val="00B050"/>
                </a:solidFill>
              </a:rPr>
              <a:t>“Code Efficiency”</a:t>
            </a:r>
            <a:endParaRPr lang="en-GB" dirty="0"/>
          </a:p>
        </p:txBody>
      </p:sp>
    </p:spTree>
    <p:extLst>
      <p:ext uri="{BB962C8B-B14F-4D97-AF65-F5344CB8AC3E}">
        <p14:creationId xmlns:p14="http://schemas.microsoft.com/office/powerpoint/2010/main" val="29766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Recap exercise</a:t>
            </a:r>
          </a:p>
        </p:txBody>
      </p:sp>
      <p:sp>
        <p:nvSpPr>
          <p:cNvPr id="10" name="TextBox 9">
            <a:extLst>
              <a:ext uri="{FF2B5EF4-FFF2-40B4-BE49-F238E27FC236}">
                <a16:creationId xmlns:a16="http://schemas.microsoft.com/office/drawing/2014/main" id="{76A17834-3460-72E4-2447-0B24B2501E31}"/>
              </a:ext>
            </a:extLst>
          </p:cNvPr>
          <p:cNvSpPr txBox="1"/>
          <p:nvPr/>
        </p:nvSpPr>
        <p:spPr>
          <a:xfrm>
            <a:off x="653024" y="1101516"/>
            <a:ext cx="5608320" cy="1261884"/>
          </a:xfrm>
          <a:prstGeom prst="rect">
            <a:avLst/>
          </a:prstGeom>
          <a:noFill/>
        </p:spPr>
        <p:txBody>
          <a:bodyPr wrap="square" rtlCol="0">
            <a:spAutoFit/>
          </a:bodyPr>
          <a:lstStyle/>
          <a:p>
            <a:r>
              <a:rPr lang="en-GB" b="1" i="1" u="sng" dirty="0"/>
              <a:t>Program </a:t>
            </a:r>
            <a:r>
              <a:rPr lang="en-GB" b="1" i="1" dirty="0"/>
              <a:t>(completed in For-loop exercises):</a:t>
            </a:r>
          </a:p>
          <a:p>
            <a:pPr algn="just"/>
            <a:endParaRPr lang="en-GB" sz="500" dirty="0"/>
          </a:p>
          <a:p>
            <a:pPr algn="just"/>
            <a:r>
              <a:rPr lang="en-GB" sz="1400" dirty="0"/>
              <a:t>Ask the user to enter 10 numbers. At the end, tell them the mean average, </a:t>
            </a:r>
            <a:r>
              <a:rPr lang="en-GB" sz="1400" b="1" dirty="0"/>
              <a:t>maximum and minimum of the values entered.</a:t>
            </a:r>
          </a:p>
          <a:p>
            <a:endParaRPr lang="en-GB" sz="100" dirty="0"/>
          </a:p>
          <a:p>
            <a:endParaRPr lang="en-GB" dirty="0">
              <a:solidFill>
                <a:srgbClr val="002060"/>
              </a:solidFill>
            </a:endParaRPr>
          </a:p>
          <a:p>
            <a:endParaRPr lang="en-GB" dirty="0"/>
          </a:p>
        </p:txBody>
      </p:sp>
      <p:sp>
        <p:nvSpPr>
          <p:cNvPr id="11" name="TextBox 10">
            <a:extLst>
              <a:ext uri="{FF2B5EF4-FFF2-40B4-BE49-F238E27FC236}">
                <a16:creationId xmlns:a16="http://schemas.microsoft.com/office/drawing/2014/main" id="{BEFCE4CD-026B-DEBA-9015-6D783B457B46}"/>
              </a:ext>
            </a:extLst>
          </p:cNvPr>
          <p:cNvSpPr txBox="1"/>
          <p:nvPr/>
        </p:nvSpPr>
        <p:spPr>
          <a:xfrm>
            <a:off x="1260287" y="2351320"/>
            <a:ext cx="1088312" cy="2554545"/>
          </a:xfrm>
          <a:prstGeom prst="rect">
            <a:avLst/>
          </a:prstGeom>
          <a:solidFill>
            <a:schemeClr val="tx1"/>
          </a:solidFill>
        </p:spPr>
        <p:txBody>
          <a:bodyPr wrap="square" rtlCol="0">
            <a:spAutoFit/>
          </a:bodyPr>
          <a:lstStyle/>
          <a:p>
            <a:r>
              <a:rPr lang="en-US" sz="1600" dirty="0">
                <a:solidFill>
                  <a:srgbClr val="FF9B00"/>
                </a:solidFill>
                <a:latin typeface="Consolas" panose="020B0609020204030204" pitchFamily="49" charset="0"/>
              </a:rPr>
              <a:t>answer0</a:t>
            </a:r>
          </a:p>
          <a:p>
            <a:r>
              <a:rPr lang="en-US" sz="1600" dirty="0">
                <a:solidFill>
                  <a:srgbClr val="FF9B00"/>
                </a:solidFill>
                <a:latin typeface="Consolas" panose="020B0609020204030204" pitchFamily="49" charset="0"/>
              </a:rPr>
              <a:t>answer1</a:t>
            </a:r>
          </a:p>
          <a:p>
            <a:r>
              <a:rPr lang="en-US" sz="1600" dirty="0">
                <a:solidFill>
                  <a:srgbClr val="FF9B00"/>
                </a:solidFill>
                <a:latin typeface="Consolas" panose="020B0609020204030204" pitchFamily="49" charset="0"/>
              </a:rPr>
              <a:t>answer2</a:t>
            </a:r>
          </a:p>
          <a:p>
            <a:r>
              <a:rPr lang="en-US" sz="1600" dirty="0">
                <a:solidFill>
                  <a:srgbClr val="FF9B00"/>
                </a:solidFill>
                <a:latin typeface="Consolas" panose="020B0609020204030204" pitchFamily="49" charset="0"/>
              </a:rPr>
              <a:t>answer3</a:t>
            </a:r>
          </a:p>
          <a:p>
            <a:r>
              <a:rPr lang="en-US" sz="1600" dirty="0">
                <a:solidFill>
                  <a:srgbClr val="FF9B00"/>
                </a:solidFill>
                <a:latin typeface="Consolas" panose="020B0609020204030204" pitchFamily="49" charset="0"/>
              </a:rPr>
              <a:t>answer4</a:t>
            </a:r>
          </a:p>
          <a:p>
            <a:r>
              <a:rPr lang="en-US" sz="1600" dirty="0">
                <a:solidFill>
                  <a:srgbClr val="FF9B00"/>
                </a:solidFill>
                <a:latin typeface="Consolas" panose="020B0609020204030204" pitchFamily="49" charset="0"/>
              </a:rPr>
              <a:t>answer5</a:t>
            </a:r>
          </a:p>
          <a:p>
            <a:r>
              <a:rPr lang="en-US" sz="1600" dirty="0">
                <a:solidFill>
                  <a:srgbClr val="FF9B00"/>
                </a:solidFill>
                <a:latin typeface="Consolas" panose="020B0609020204030204" pitchFamily="49" charset="0"/>
              </a:rPr>
              <a:t>answer6</a:t>
            </a:r>
          </a:p>
          <a:p>
            <a:r>
              <a:rPr lang="en-US" sz="1600" dirty="0">
                <a:solidFill>
                  <a:srgbClr val="FF9B00"/>
                </a:solidFill>
                <a:latin typeface="Consolas" panose="020B0609020204030204" pitchFamily="49" charset="0"/>
              </a:rPr>
              <a:t>answer7</a:t>
            </a:r>
          </a:p>
          <a:p>
            <a:r>
              <a:rPr lang="en-US" sz="1600" dirty="0">
                <a:solidFill>
                  <a:srgbClr val="FF9B00"/>
                </a:solidFill>
                <a:latin typeface="Consolas" panose="020B0609020204030204" pitchFamily="49" charset="0"/>
              </a:rPr>
              <a:t>answer8</a:t>
            </a:r>
          </a:p>
          <a:p>
            <a:r>
              <a:rPr lang="en-US" sz="1600" dirty="0">
                <a:solidFill>
                  <a:srgbClr val="FF9B00"/>
                </a:solidFill>
                <a:latin typeface="Consolas" panose="020B0609020204030204" pitchFamily="49" charset="0"/>
              </a:rPr>
              <a:t>answer9</a:t>
            </a:r>
            <a:endParaRPr lang="en-US" sz="1600" b="0" dirty="0">
              <a:solidFill>
                <a:srgbClr val="F7F7F7"/>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E2A95EC5-CA54-0AE2-A2A7-C8B16F034120}"/>
              </a:ext>
            </a:extLst>
          </p:cNvPr>
          <p:cNvSpPr txBox="1"/>
          <p:nvPr/>
        </p:nvSpPr>
        <p:spPr>
          <a:xfrm>
            <a:off x="653024" y="1745307"/>
            <a:ext cx="4096512" cy="830997"/>
          </a:xfrm>
          <a:prstGeom prst="rect">
            <a:avLst/>
          </a:prstGeom>
          <a:noFill/>
        </p:spPr>
        <p:txBody>
          <a:bodyPr wrap="square" rtlCol="0">
            <a:spAutoFit/>
          </a:bodyPr>
          <a:lstStyle/>
          <a:p>
            <a:endParaRPr lang="en-GB" sz="600" b="1" i="1" dirty="0">
              <a:solidFill>
                <a:srgbClr val="002060"/>
              </a:solidFill>
            </a:endParaRPr>
          </a:p>
          <a:p>
            <a:r>
              <a:rPr lang="en-GB" b="1" i="1" dirty="0">
                <a:solidFill>
                  <a:srgbClr val="002060"/>
                </a:solidFill>
              </a:rPr>
              <a:t>Solution:</a:t>
            </a:r>
          </a:p>
          <a:p>
            <a:r>
              <a:rPr lang="en-GB" dirty="0">
                <a:solidFill>
                  <a:srgbClr val="002060"/>
                </a:solidFill>
              </a:rPr>
              <a:t>Use 10 different variables to store each number. </a:t>
            </a:r>
          </a:p>
          <a:p>
            <a:endParaRPr lang="en-GB" dirty="0"/>
          </a:p>
        </p:txBody>
      </p:sp>
      <p:sp>
        <p:nvSpPr>
          <p:cNvPr id="8" name="TextBox 7">
            <a:extLst>
              <a:ext uri="{FF2B5EF4-FFF2-40B4-BE49-F238E27FC236}">
                <a16:creationId xmlns:a16="http://schemas.microsoft.com/office/drawing/2014/main" id="{21D9F5DE-148F-2264-57FF-93B3119A646D}"/>
              </a:ext>
            </a:extLst>
          </p:cNvPr>
          <p:cNvSpPr txBox="1"/>
          <p:nvPr/>
        </p:nvSpPr>
        <p:spPr>
          <a:xfrm>
            <a:off x="3973243" y="3046138"/>
            <a:ext cx="1349915" cy="338554"/>
          </a:xfrm>
          <a:prstGeom prst="rect">
            <a:avLst/>
          </a:prstGeom>
          <a:solidFill>
            <a:schemeClr val="tx1"/>
          </a:solidFill>
        </p:spPr>
        <p:txBody>
          <a:bodyPr wrap="square" rtlCol="0">
            <a:spAutoFit/>
          </a:bodyPr>
          <a:lstStyle/>
          <a:p>
            <a:r>
              <a:rPr lang="en-US" sz="1600" dirty="0">
                <a:solidFill>
                  <a:srgbClr val="FF9B00"/>
                </a:solidFill>
                <a:latin typeface="Consolas" panose="020B0609020204030204" pitchFamily="49" charset="0"/>
              </a:rPr>
              <a:t>answer</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p>
        </p:txBody>
      </p:sp>
      <p:grpSp>
        <p:nvGrpSpPr>
          <p:cNvPr id="30" name="Group 29">
            <a:extLst>
              <a:ext uri="{FF2B5EF4-FFF2-40B4-BE49-F238E27FC236}">
                <a16:creationId xmlns:a16="http://schemas.microsoft.com/office/drawing/2014/main" id="{9FE3E2E6-10BE-00C9-E445-1AA49881C9F0}"/>
              </a:ext>
            </a:extLst>
          </p:cNvPr>
          <p:cNvGrpSpPr/>
          <p:nvPr/>
        </p:nvGrpSpPr>
        <p:grpSpPr>
          <a:xfrm>
            <a:off x="5464715" y="2470291"/>
            <a:ext cx="2210703" cy="2170981"/>
            <a:chOff x="3507377" y="3603588"/>
            <a:chExt cx="1690255" cy="1739622"/>
          </a:xfrm>
        </p:grpSpPr>
        <p:sp>
          <p:nvSpPr>
            <p:cNvPr id="9" name="TextBox 8">
              <a:extLst>
                <a:ext uri="{FF2B5EF4-FFF2-40B4-BE49-F238E27FC236}">
                  <a16:creationId xmlns:a16="http://schemas.microsoft.com/office/drawing/2014/main" id="{5F9B9F45-3315-7C49-4AE0-99BF70D1F0B5}"/>
                </a:ext>
              </a:extLst>
            </p:cNvPr>
            <p:cNvSpPr txBox="1"/>
            <p:nvPr/>
          </p:nvSpPr>
          <p:spPr>
            <a:xfrm>
              <a:off x="3507377" y="36035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0</a:t>
              </a:r>
              <a:endParaRPr lang="en-US" sz="1600" b="0" dirty="0">
                <a:solidFill>
                  <a:srgbClr val="F7F7F7"/>
                </a:solidFill>
                <a:effectLst/>
                <a:latin typeface="Consolas" panose="020B0609020204030204" pitchFamily="49" charset="0"/>
              </a:endParaRPr>
            </a:p>
          </p:txBody>
        </p:sp>
        <p:sp>
          <p:nvSpPr>
            <p:cNvPr id="21" name="TextBox 20">
              <a:extLst>
                <a:ext uri="{FF2B5EF4-FFF2-40B4-BE49-F238E27FC236}">
                  <a16:creationId xmlns:a16="http://schemas.microsoft.com/office/drawing/2014/main" id="{843FAE58-9322-8782-2107-20D5B7620EAA}"/>
                </a:ext>
              </a:extLst>
            </p:cNvPr>
            <p:cNvSpPr txBox="1"/>
            <p:nvPr/>
          </p:nvSpPr>
          <p:spPr>
            <a:xfrm>
              <a:off x="3659777" y="37559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1</a:t>
              </a:r>
              <a:endParaRPr lang="en-US" sz="1600" b="0" dirty="0">
                <a:solidFill>
                  <a:srgbClr val="F7F7F7"/>
                </a:solidFill>
                <a:effectLst/>
                <a:latin typeface="Consolas" panose="020B0609020204030204" pitchFamily="49" charset="0"/>
              </a:endParaRPr>
            </a:p>
          </p:txBody>
        </p:sp>
        <p:sp>
          <p:nvSpPr>
            <p:cNvPr id="22" name="TextBox 21">
              <a:extLst>
                <a:ext uri="{FF2B5EF4-FFF2-40B4-BE49-F238E27FC236}">
                  <a16:creationId xmlns:a16="http://schemas.microsoft.com/office/drawing/2014/main" id="{EE669275-2341-EB0A-2F54-9D179FBF1FC9}"/>
                </a:ext>
              </a:extLst>
            </p:cNvPr>
            <p:cNvSpPr txBox="1"/>
            <p:nvPr/>
          </p:nvSpPr>
          <p:spPr>
            <a:xfrm>
              <a:off x="3812177" y="39083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2</a:t>
              </a:r>
              <a:endParaRPr lang="en-US" sz="1600" b="0" dirty="0">
                <a:solidFill>
                  <a:srgbClr val="F7F7F7"/>
                </a:solidFill>
                <a:effectLst/>
                <a:latin typeface="Consolas" panose="020B0609020204030204" pitchFamily="49" charset="0"/>
              </a:endParaRPr>
            </a:p>
          </p:txBody>
        </p:sp>
        <p:sp>
          <p:nvSpPr>
            <p:cNvPr id="23" name="TextBox 22">
              <a:extLst>
                <a:ext uri="{FF2B5EF4-FFF2-40B4-BE49-F238E27FC236}">
                  <a16:creationId xmlns:a16="http://schemas.microsoft.com/office/drawing/2014/main" id="{103EF059-99C5-CE8A-6243-52A362B2F1ED}"/>
                </a:ext>
              </a:extLst>
            </p:cNvPr>
            <p:cNvSpPr txBox="1"/>
            <p:nvPr/>
          </p:nvSpPr>
          <p:spPr>
            <a:xfrm>
              <a:off x="3964577" y="40607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3</a:t>
              </a:r>
              <a:endParaRPr lang="en-US" sz="1600" b="0" dirty="0">
                <a:solidFill>
                  <a:srgbClr val="F7F7F7"/>
                </a:solidFill>
                <a:effectLst/>
                <a:latin typeface="Consolas" panose="020B0609020204030204" pitchFamily="49" charset="0"/>
              </a:endParaRPr>
            </a:p>
          </p:txBody>
        </p:sp>
        <p:sp>
          <p:nvSpPr>
            <p:cNvPr id="24" name="TextBox 23">
              <a:extLst>
                <a:ext uri="{FF2B5EF4-FFF2-40B4-BE49-F238E27FC236}">
                  <a16:creationId xmlns:a16="http://schemas.microsoft.com/office/drawing/2014/main" id="{AA51EA8F-1433-FFFD-C2A2-77F3388F9167}"/>
                </a:ext>
              </a:extLst>
            </p:cNvPr>
            <p:cNvSpPr txBox="1"/>
            <p:nvPr/>
          </p:nvSpPr>
          <p:spPr>
            <a:xfrm>
              <a:off x="4116977" y="42131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4</a:t>
              </a:r>
              <a:endParaRPr lang="en-US" sz="1600" b="0" dirty="0">
                <a:solidFill>
                  <a:srgbClr val="F7F7F7"/>
                </a:solidFill>
                <a:effectLst/>
                <a:latin typeface="Consolas" panose="020B0609020204030204" pitchFamily="49" charset="0"/>
              </a:endParaRPr>
            </a:p>
          </p:txBody>
        </p:sp>
        <p:sp>
          <p:nvSpPr>
            <p:cNvPr id="25" name="TextBox 24">
              <a:extLst>
                <a:ext uri="{FF2B5EF4-FFF2-40B4-BE49-F238E27FC236}">
                  <a16:creationId xmlns:a16="http://schemas.microsoft.com/office/drawing/2014/main" id="{4BFCA75B-4450-083A-DD70-E756E2854376}"/>
                </a:ext>
              </a:extLst>
            </p:cNvPr>
            <p:cNvSpPr txBox="1"/>
            <p:nvPr/>
          </p:nvSpPr>
          <p:spPr>
            <a:xfrm>
              <a:off x="4269377" y="43655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5</a:t>
              </a:r>
              <a:endParaRPr lang="en-US" sz="1600" b="0" dirty="0">
                <a:solidFill>
                  <a:srgbClr val="F7F7F7"/>
                </a:solidFill>
                <a:effectLst/>
                <a:latin typeface="Consolas" panose="020B0609020204030204" pitchFamily="49" charset="0"/>
              </a:endParaRPr>
            </a:p>
          </p:txBody>
        </p:sp>
        <p:sp>
          <p:nvSpPr>
            <p:cNvPr id="26" name="TextBox 25">
              <a:extLst>
                <a:ext uri="{FF2B5EF4-FFF2-40B4-BE49-F238E27FC236}">
                  <a16:creationId xmlns:a16="http://schemas.microsoft.com/office/drawing/2014/main" id="{A5835876-E37F-F130-F220-DBC27A1BEA5B}"/>
                </a:ext>
              </a:extLst>
            </p:cNvPr>
            <p:cNvSpPr txBox="1"/>
            <p:nvPr/>
          </p:nvSpPr>
          <p:spPr>
            <a:xfrm>
              <a:off x="4421777" y="45179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6</a:t>
              </a:r>
              <a:endParaRPr lang="en-US" sz="1600" b="0" dirty="0">
                <a:solidFill>
                  <a:srgbClr val="F7F7F7"/>
                </a:solidFill>
                <a:effectLst/>
                <a:latin typeface="Consolas" panose="020B0609020204030204" pitchFamily="49" charset="0"/>
              </a:endParaRPr>
            </a:p>
          </p:txBody>
        </p:sp>
        <p:sp>
          <p:nvSpPr>
            <p:cNvPr id="27" name="TextBox 26">
              <a:extLst>
                <a:ext uri="{FF2B5EF4-FFF2-40B4-BE49-F238E27FC236}">
                  <a16:creationId xmlns:a16="http://schemas.microsoft.com/office/drawing/2014/main" id="{67F7AEEF-35DE-E62D-D3D1-1D6235A5DE31}"/>
                </a:ext>
              </a:extLst>
            </p:cNvPr>
            <p:cNvSpPr txBox="1"/>
            <p:nvPr/>
          </p:nvSpPr>
          <p:spPr>
            <a:xfrm>
              <a:off x="4574177" y="46703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7</a:t>
              </a:r>
              <a:endParaRPr lang="en-US" sz="1600" b="0" dirty="0">
                <a:solidFill>
                  <a:srgbClr val="F7F7F7"/>
                </a:solidFill>
                <a:effectLst/>
                <a:latin typeface="Consolas" panose="020B0609020204030204" pitchFamily="49" charset="0"/>
              </a:endParaRPr>
            </a:p>
          </p:txBody>
        </p:sp>
        <p:sp>
          <p:nvSpPr>
            <p:cNvPr id="28" name="TextBox 27">
              <a:extLst>
                <a:ext uri="{FF2B5EF4-FFF2-40B4-BE49-F238E27FC236}">
                  <a16:creationId xmlns:a16="http://schemas.microsoft.com/office/drawing/2014/main" id="{3E684F21-6CA0-E6F0-4D7E-F181063FB7C4}"/>
                </a:ext>
              </a:extLst>
            </p:cNvPr>
            <p:cNvSpPr txBox="1"/>
            <p:nvPr/>
          </p:nvSpPr>
          <p:spPr>
            <a:xfrm>
              <a:off x="4726577" y="48227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8</a:t>
              </a:r>
              <a:endParaRPr lang="en-US" sz="1600" b="0" dirty="0">
                <a:solidFill>
                  <a:srgbClr val="F7F7F7"/>
                </a:solidFill>
                <a:effectLst/>
                <a:latin typeface="Consolas" panose="020B0609020204030204" pitchFamily="49" charset="0"/>
              </a:endParaRPr>
            </a:p>
          </p:txBody>
        </p:sp>
        <p:sp>
          <p:nvSpPr>
            <p:cNvPr id="29" name="TextBox 28">
              <a:extLst>
                <a:ext uri="{FF2B5EF4-FFF2-40B4-BE49-F238E27FC236}">
                  <a16:creationId xmlns:a16="http://schemas.microsoft.com/office/drawing/2014/main" id="{DBA89217-22D4-E774-D699-B6B53C7288A3}"/>
                </a:ext>
              </a:extLst>
            </p:cNvPr>
            <p:cNvSpPr txBox="1"/>
            <p:nvPr/>
          </p:nvSpPr>
          <p:spPr>
            <a:xfrm>
              <a:off x="4878977" y="4975188"/>
              <a:ext cx="318655" cy="368022"/>
            </a:xfrm>
            <a:prstGeom prst="roundRect">
              <a:avLst/>
            </a:prstGeom>
            <a:solidFill>
              <a:schemeClr val="tx1"/>
            </a:solidFill>
          </p:spPr>
          <p:txBody>
            <a:bodyPr wrap="square" rtlCol="0">
              <a:spAutoFit/>
            </a:bodyPr>
            <a:lstStyle/>
            <a:p>
              <a:r>
                <a:rPr lang="en-US" sz="1600" dirty="0">
                  <a:solidFill>
                    <a:srgbClr val="00E00E"/>
                  </a:solidFill>
                  <a:latin typeface="Consolas" panose="020B0609020204030204" pitchFamily="49" charset="0"/>
                </a:rPr>
                <a:t>9</a:t>
              </a:r>
              <a:endParaRPr lang="en-US" sz="1600" b="0" dirty="0">
                <a:solidFill>
                  <a:srgbClr val="F7F7F7"/>
                </a:solidFill>
                <a:effectLst/>
                <a:latin typeface="Consolas" panose="020B0609020204030204" pitchFamily="49" charset="0"/>
              </a:endParaRPr>
            </a:p>
          </p:txBody>
        </p:sp>
      </p:grpSp>
      <p:grpSp>
        <p:nvGrpSpPr>
          <p:cNvPr id="36" name="Group 35">
            <a:extLst>
              <a:ext uri="{FF2B5EF4-FFF2-40B4-BE49-F238E27FC236}">
                <a16:creationId xmlns:a16="http://schemas.microsoft.com/office/drawing/2014/main" id="{60B0CC0C-45F4-0486-2099-BE1DC403BFE6}"/>
              </a:ext>
            </a:extLst>
          </p:cNvPr>
          <p:cNvGrpSpPr/>
          <p:nvPr/>
        </p:nvGrpSpPr>
        <p:grpSpPr>
          <a:xfrm>
            <a:off x="2812265" y="3151855"/>
            <a:ext cx="285840" cy="267840"/>
            <a:chOff x="2812265" y="3151855"/>
            <a:chExt cx="285840" cy="267840"/>
          </a:xfrm>
        </p:grpSpPr>
        <mc:AlternateContent xmlns:mc="http://schemas.openxmlformats.org/markup-compatibility/2006">
          <mc:Choice xmlns:p14="http://schemas.microsoft.com/office/powerpoint/2010/main" Requires="p14">
            <p:contentPart p14:bwMode="auto" r:id="rId5">
              <p14:nvContentPartPr>
                <p14:cNvPr id="31" name="Ink 30">
                  <a:extLst>
                    <a:ext uri="{FF2B5EF4-FFF2-40B4-BE49-F238E27FC236}">
                      <a16:creationId xmlns:a16="http://schemas.microsoft.com/office/drawing/2014/main" id="{FAF062F9-62A2-A11D-DF94-9E26A5479CA4}"/>
                    </a:ext>
                  </a:extLst>
                </p14:cNvPr>
                <p14:cNvContentPartPr/>
                <p14:nvPr/>
              </p14:nvContentPartPr>
              <p14:xfrm>
                <a:off x="2819105" y="3220975"/>
                <a:ext cx="201600" cy="5760"/>
              </p14:xfrm>
            </p:contentPart>
          </mc:Choice>
          <mc:Fallback>
            <p:pic>
              <p:nvPicPr>
                <p:cNvPr id="31" name="Ink 30">
                  <a:extLst>
                    <a:ext uri="{FF2B5EF4-FFF2-40B4-BE49-F238E27FC236}">
                      <a16:creationId xmlns:a16="http://schemas.microsoft.com/office/drawing/2014/main" id="{FAF062F9-62A2-A11D-DF94-9E26A5479CA4}"/>
                    </a:ext>
                  </a:extLst>
                </p:cNvPr>
                <p:cNvPicPr/>
                <p:nvPr/>
              </p:nvPicPr>
              <p:blipFill>
                <a:blip r:embed="rId6"/>
                <a:stretch>
                  <a:fillRect/>
                </a:stretch>
              </p:blipFill>
              <p:spPr>
                <a:xfrm>
                  <a:off x="2812985" y="3214855"/>
                  <a:ext cx="213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92EF8BA7-4457-98EC-571E-5957B17444D2}"/>
                    </a:ext>
                  </a:extLst>
                </p14:cNvPr>
                <p14:cNvContentPartPr/>
                <p14:nvPr/>
              </p14:nvContentPartPr>
              <p14:xfrm>
                <a:off x="2812265" y="3304135"/>
                <a:ext cx="167760" cy="20880"/>
              </p14:xfrm>
            </p:contentPart>
          </mc:Choice>
          <mc:Fallback>
            <p:pic>
              <p:nvPicPr>
                <p:cNvPr id="32" name="Ink 31">
                  <a:extLst>
                    <a:ext uri="{FF2B5EF4-FFF2-40B4-BE49-F238E27FC236}">
                      <a16:creationId xmlns:a16="http://schemas.microsoft.com/office/drawing/2014/main" id="{92EF8BA7-4457-98EC-571E-5957B17444D2}"/>
                    </a:ext>
                  </a:extLst>
                </p:cNvPr>
                <p:cNvPicPr/>
                <p:nvPr/>
              </p:nvPicPr>
              <p:blipFill>
                <a:blip r:embed="rId8"/>
                <a:stretch>
                  <a:fillRect/>
                </a:stretch>
              </p:blipFill>
              <p:spPr>
                <a:xfrm>
                  <a:off x="2806145" y="3298015"/>
                  <a:ext cx="180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5" name="Ink 34">
                  <a:extLst>
                    <a:ext uri="{FF2B5EF4-FFF2-40B4-BE49-F238E27FC236}">
                      <a16:creationId xmlns:a16="http://schemas.microsoft.com/office/drawing/2014/main" id="{97836E4E-CA16-A6FD-4604-237D695C0E95}"/>
                    </a:ext>
                  </a:extLst>
                </p14:cNvPr>
                <p14:cNvContentPartPr/>
                <p14:nvPr/>
              </p14:nvContentPartPr>
              <p14:xfrm>
                <a:off x="2896505" y="3151855"/>
                <a:ext cx="201600" cy="267840"/>
              </p14:xfrm>
            </p:contentPart>
          </mc:Choice>
          <mc:Fallback>
            <p:pic>
              <p:nvPicPr>
                <p:cNvPr id="35" name="Ink 34">
                  <a:extLst>
                    <a:ext uri="{FF2B5EF4-FFF2-40B4-BE49-F238E27FC236}">
                      <a16:creationId xmlns:a16="http://schemas.microsoft.com/office/drawing/2014/main" id="{97836E4E-CA16-A6FD-4604-237D695C0E95}"/>
                    </a:ext>
                  </a:extLst>
                </p:cNvPr>
                <p:cNvPicPr/>
                <p:nvPr/>
              </p:nvPicPr>
              <p:blipFill>
                <a:blip r:embed="rId10"/>
                <a:stretch>
                  <a:fillRect/>
                </a:stretch>
              </p:blipFill>
              <p:spPr>
                <a:xfrm>
                  <a:off x="2890385" y="3145735"/>
                  <a:ext cx="213840" cy="280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37" name="Ink 36">
                <a:extLst>
                  <a:ext uri="{FF2B5EF4-FFF2-40B4-BE49-F238E27FC236}">
                    <a16:creationId xmlns:a16="http://schemas.microsoft.com/office/drawing/2014/main" id="{D16DF47F-C544-25D4-78FA-DC02E188576C}"/>
                  </a:ext>
                </a:extLst>
              </p14:cNvPr>
              <p14:cNvContentPartPr/>
              <p14:nvPr/>
            </p14:nvContentPartPr>
            <p14:xfrm>
              <a:off x="5155505" y="2610415"/>
              <a:ext cx="240840" cy="407880"/>
            </p14:xfrm>
          </p:contentPart>
        </mc:Choice>
        <mc:Fallback>
          <p:pic>
            <p:nvPicPr>
              <p:cNvPr id="37" name="Ink 36">
                <a:extLst>
                  <a:ext uri="{FF2B5EF4-FFF2-40B4-BE49-F238E27FC236}">
                    <a16:creationId xmlns:a16="http://schemas.microsoft.com/office/drawing/2014/main" id="{D16DF47F-C544-25D4-78FA-DC02E188576C}"/>
                  </a:ext>
                </a:extLst>
              </p:cNvPr>
              <p:cNvPicPr/>
              <p:nvPr/>
            </p:nvPicPr>
            <p:blipFill>
              <a:blip r:embed="rId12"/>
              <a:stretch>
                <a:fillRect/>
              </a:stretch>
            </p:blipFill>
            <p:spPr>
              <a:xfrm>
                <a:off x="5149385" y="2604295"/>
                <a:ext cx="25308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9" name="Ink 38">
                <a:extLst>
                  <a:ext uri="{FF2B5EF4-FFF2-40B4-BE49-F238E27FC236}">
                    <a16:creationId xmlns:a16="http://schemas.microsoft.com/office/drawing/2014/main" id="{46971924-A1C0-2C56-136A-F320EE40D3CE}"/>
                  </a:ext>
                </a:extLst>
              </p14:cNvPr>
              <p14:cNvContentPartPr/>
              <p14:nvPr/>
            </p14:nvContentPartPr>
            <p14:xfrm>
              <a:off x="5147945" y="3352015"/>
              <a:ext cx="2250360" cy="1220400"/>
            </p14:xfrm>
          </p:contentPart>
        </mc:Choice>
        <mc:Fallback>
          <p:pic>
            <p:nvPicPr>
              <p:cNvPr id="39" name="Ink 38">
                <a:extLst>
                  <a:ext uri="{FF2B5EF4-FFF2-40B4-BE49-F238E27FC236}">
                    <a16:creationId xmlns:a16="http://schemas.microsoft.com/office/drawing/2014/main" id="{46971924-A1C0-2C56-136A-F320EE40D3CE}"/>
                  </a:ext>
                </a:extLst>
              </p:cNvPr>
              <p:cNvPicPr/>
              <p:nvPr/>
            </p:nvPicPr>
            <p:blipFill>
              <a:blip r:embed="rId14"/>
              <a:stretch>
                <a:fillRect/>
              </a:stretch>
            </p:blipFill>
            <p:spPr>
              <a:xfrm>
                <a:off x="5141825" y="3345895"/>
                <a:ext cx="2262600" cy="1232640"/>
              </a:xfrm>
              <a:prstGeom prst="rect">
                <a:avLst/>
              </a:prstGeom>
            </p:spPr>
          </p:pic>
        </mc:Fallback>
      </mc:AlternateContent>
      <p:grpSp>
        <p:nvGrpSpPr>
          <p:cNvPr id="47" name="Group 46">
            <a:extLst>
              <a:ext uri="{FF2B5EF4-FFF2-40B4-BE49-F238E27FC236}">
                <a16:creationId xmlns:a16="http://schemas.microsoft.com/office/drawing/2014/main" id="{D156F7DE-331F-40B4-F45F-A34003ABE004}"/>
              </a:ext>
            </a:extLst>
          </p:cNvPr>
          <p:cNvGrpSpPr/>
          <p:nvPr/>
        </p:nvGrpSpPr>
        <p:grpSpPr>
          <a:xfrm>
            <a:off x="7259705" y="2680615"/>
            <a:ext cx="464400" cy="208080"/>
            <a:chOff x="7259705" y="2680615"/>
            <a:chExt cx="464400" cy="208080"/>
          </a:xfrm>
        </p:grpSpPr>
        <mc:AlternateContent xmlns:mc="http://schemas.openxmlformats.org/markup-compatibility/2006">
          <mc:Choice xmlns:p14="http://schemas.microsoft.com/office/powerpoint/2010/main" Requires="p14">
            <p:contentPart p14:bwMode="auto" r:id="rId15">
              <p14:nvContentPartPr>
                <p14:cNvPr id="40" name="Ink 39">
                  <a:extLst>
                    <a:ext uri="{FF2B5EF4-FFF2-40B4-BE49-F238E27FC236}">
                      <a16:creationId xmlns:a16="http://schemas.microsoft.com/office/drawing/2014/main" id="{54EA0260-D149-2B6E-D805-860BBFC0FE11}"/>
                    </a:ext>
                  </a:extLst>
                </p14:cNvPr>
                <p14:cNvContentPartPr/>
                <p14:nvPr/>
              </p14:nvContentPartPr>
              <p14:xfrm>
                <a:off x="7259705" y="2680615"/>
                <a:ext cx="7560" cy="201240"/>
              </p14:xfrm>
            </p:contentPart>
          </mc:Choice>
          <mc:Fallback>
            <p:pic>
              <p:nvPicPr>
                <p:cNvPr id="40" name="Ink 39">
                  <a:extLst>
                    <a:ext uri="{FF2B5EF4-FFF2-40B4-BE49-F238E27FC236}">
                      <a16:creationId xmlns:a16="http://schemas.microsoft.com/office/drawing/2014/main" id="{54EA0260-D149-2B6E-D805-860BBFC0FE11}"/>
                    </a:ext>
                  </a:extLst>
                </p:cNvPr>
                <p:cNvPicPr/>
                <p:nvPr/>
              </p:nvPicPr>
              <p:blipFill>
                <a:blip r:embed="rId16"/>
                <a:stretch>
                  <a:fillRect/>
                </a:stretch>
              </p:blipFill>
              <p:spPr>
                <a:xfrm>
                  <a:off x="7253585" y="2674495"/>
                  <a:ext cx="198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1" name="Ink 40">
                  <a:extLst>
                    <a:ext uri="{FF2B5EF4-FFF2-40B4-BE49-F238E27FC236}">
                      <a16:creationId xmlns:a16="http://schemas.microsoft.com/office/drawing/2014/main" id="{5990D3F4-5389-27D5-1D89-EF74DEF87888}"/>
                    </a:ext>
                  </a:extLst>
                </p14:cNvPr>
                <p14:cNvContentPartPr/>
                <p14:nvPr/>
              </p14:nvContentPartPr>
              <p14:xfrm>
                <a:off x="7273745" y="2815615"/>
                <a:ext cx="61560" cy="24840"/>
              </p14:xfrm>
            </p:contentPart>
          </mc:Choice>
          <mc:Fallback>
            <p:pic>
              <p:nvPicPr>
                <p:cNvPr id="41" name="Ink 40">
                  <a:extLst>
                    <a:ext uri="{FF2B5EF4-FFF2-40B4-BE49-F238E27FC236}">
                      <a16:creationId xmlns:a16="http://schemas.microsoft.com/office/drawing/2014/main" id="{5990D3F4-5389-27D5-1D89-EF74DEF87888}"/>
                    </a:ext>
                  </a:extLst>
                </p:cNvPr>
                <p:cNvPicPr/>
                <p:nvPr/>
              </p:nvPicPr>
              <p:blipFill>
                <a:blip r:embed="rId18"/>
                <a:stretch>
                  <a:fillRect/>
                </a:stretch>
              </p:blipFill>
              <p:spPr>
                <a:xfrm>
                  <a:off x="7267625" y="2809495"/>
                  <a:ext cx="73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2" name="Ink 41">
                  <a:extLst>
                    <a:ext uri="{FF2B5EF4-FFF2-40B4-BE49-F238E27FC236}">
                      <a16:creationId xmlns:a16="http://schemas.microsoft.com/office/drawing/2014/main" id="{3C8619BA-CBF5-FC19-0D8E-EF44595F03C3}"/>
                    </a:ext>
                  </a:extLst>
                </p14:cNvPr>
                <p14:cNvContentPartPr/>
                <p14:nvPr/>
              </p14:nvContentPartPr>
              <p14:xfrm>
                <a:off x="7363385" y="2694655"/>
                <a:ext cx="7560" cy="171000"/>
              </p14:xfrm>
            </p:contentPart>
          </mc:Choice>
          <mc:Fallback>
            <p:pic>
              <p:nvPicPr>
                <p:cNvPr id="42" name="Ink 41">
                  <a:extLst>
                    <a:ext uri="{FF2B5EF4-FFF2-40B4-BE49-F238E27FC236}">
                      <a16:creationId xmlns:a16="http://schemas.microsoft.com/office/drawing/2014/main" id="{3C8619BA-CBF5-FC19-0D8E-EF44595F03C3}"/>
                    </a:ext>
                  </a:extLst>
                </p:cNvPr>
                <p:cNvPicPr/>
                <p:nvPr/>
              </p:nvPicPr>
              <p:blipFill>
                <a:blip r:embed="rId20"/>
                <a:stretch>
                  <a:fillRect/>
                </a:stretch>
              </p:blipFill>
              <p:spPr>
                <a:xfrm>
                  <a:off x="7357265" y="2688535"/>
                  <a:ext cx="198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3" name="Ink 42">
                  <a:extLst>
                    <a:ext uri="{FF2B5EF4-FFF2-40B4-BE49-F238E27FC236}">
                      <a16:creationId xmlns:a16="http://schemas.microsoft.com/office/drawing/2014/main" id="{D3D25925-045E-4329-0A53-9526C043C1E0}"/>
                    </a:ext>
                  </a:extLst>
                </p14:cNvPr>
                <p14:cNvContentPartPr/>
                <p14:nvPr/>
              </p14:nvContentPartPr>
              <p14:xfrm>
                <a:off x="7429265" y="2812375"/>
                <a:ext cx="42120" cy="41040"/>
              </p14:xfrm>
            </p:contentPart>
          </mc:Choice>
          <mc:Fallback>
            <p:pic>
              <p:nvPicPr>
                <p:cNvPr id="43" name="Ink 42">
                  <a:extLst>
                    <a:ext uri="{FF2B5EF4-FFF2-40B4-BE49-F238E27FC236}">
                      <a16:creationId xmlns:a16="http://schemas.microsoft.com/office/drawing/2014/main" id="{D3D25925-045E-4329-0A53-9526C043C1E0}"/>
                    </a:ext>
                  </a:extLst>
                </p:cNvPr>
                <p:cNvPicPr/>
                <p:nvPr/>
              </p:nvPicPr>
              <p:blipFill>
                <a:blip r:embed="rId22"/>
                <a:stretch>
                  <a:fillRect/>
                </a:stretch>
              </p:blipFill>
              <p:spPr>
                <a:xfrm>
                  <a:off x="7423145" y="2806255"/>
                  <a:ext cx="543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B0CFA787-00FD-9BAE-053D-DE7E6A4FC377}"/>
                    </a:ext>
                  </a:extLst>
                </p14:cNvPr>
                <p14:cNvContentPartPr/>
                <p14:nvPr/>
              </p14:nvContentPartPr>
              <p14:xfrm>
                <a:off x="7522865" y="2798335"/>
                <a:ext cx="125640" cy="56520"/>
              </p14:xfrm>
            </p:contentPart>
          </mc:Choice>
          <mc:Fallback>
            <p:pic>
              <p:nvPicPr>
                <p:cNvPr id="44" name="Ink 43">
                  <a:extLst>
                    <a:ext uri="{FF2B5EF4-FFF2-40B4-BE49-F238E27FC236}">
                      <a16:creationId xmlns:a16="http://schemas.microsoft.com/office/drawing/2014/main" id="{B0CFA787-00FD-9BAE-053D-DE7E6A4FC377}"/>
                    </a:ext>
                  </a:extLst>
                </p:cNvPr>
                <p:cNvPicPr/>
                <p:nvPr/>
              </p:nvPicPr>
              <p:blipFill>
                <a:blip r:embed="rId24"/>
                <a:stretch>
                  <a:fillRect/>
                </a:stretch>
              </p:blipFill>
              <p:spPr>
                <a:xfrm>
                  <a:off x="7516745" y="2792215"/>
                  <a:ext cx="137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5" name="Ink 44">
                  <a:extLst>
                    <a:ext uri="{FF2B5EF4-FFF2-40B4-BE49-F238E27FC236}">
                      <a16:creationId xmlns:a16="http://schemas.microsoft.com/office/drawing/2014/main" id="{29B9AF1C-0B51-6A9A-9D4A-A4342722471F}"/>
                    </a:ext>
                  </a:extLst>
                </p14:cNvPr>
                <p14:cNvContentPartPr/>
                <p14:nvPr/>
              </p14:nvContentPartPr>
              <p14:xfrm>
                <a:off x="7682345" y="2681335"/>
                <a:ext cx="41400" cy="80640"/>
              </p14:xfrm>
            </p:contentPart>
          </mc:Choice>
          <mc:Fallback>
            <p:pic>
              <p:nvPicPr>
                <p:cNvPr id="45" name="Ink 44">
                  <a:extLst>
                    <a:ext uri="{FF2B5EF4-FFF2-40B4-BE49-F238E27FC236}">
                      <a16:creationId xmlns:a16="http://schemas.microsoft.com/office/drawing/2014/main" id="{29B9AF1C-0B51-6A9A-9D4A-A4342722471F}"/>
                    </a:ext>
                  </a:extLst>
                </p:cNvPr>
                <p:cNvPicPr/>
                <p:nvPr/>
              </p:nvPicPr>
              <p:blipFill>
                <a:blip r:embed="rId26"/>
                <a:stretch>
                  <a:fillRect/>
                </a:stretch>
              </p:blipFill>
              <p:spPr>
                <a:xfrm>
                  <a:off x="7676225" y="2675215"/>
                  <a:ext cx="536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6" name="Ink 45">
                  <a:extLst>
                    <a:ext uri="{FF2B5EF4-FFF2-40B4-BE49-F238E27FC236}">
                      <a16:creationId xmlns:a16="http://schemas.microsoft.com/office/drawing/2014/main" id="{65EB8072-7648-9B92-38EC-AE92F0634F1C}"/>
                    </a:ext>
                  </a:extLst>
                </p14:cNvPr>
                <p14:cNvContentPartPr/>
                <p14:nvPr/>
              </p14:nvContentPartPr>
              <p14:xfrm>
                <a:off x="7723745" y="2888335"/>
                <a:ext cx="360" cy="360"/>
              </p14:xfrm>
            </p:contentPart>
          </mc:Choice>
          <mc:Fallback>
            <p:pic>
              <p:nvPicPr>
                <p:cNvPr id="46" name="Ink 45">
                  <a:extLst>
                    <a:ext uri="{FF2B5EF4-FFF2-40B4-BE49-F238E27FC236}">
                      <a16:creationId xmlns:a16="http://schemas.microsoft.com/office/drawing/2014/main" id="{65EB8072-7648-9B92-38EC-AE92F0634F1C}"/>
                    </a:ext>
                  </a:extLst>
                </p:cNvPr>
                <p:cNvPicPr/>
                <p:nvPr/>
              </p:nvPicPr>
              <p:blipFill>
                <a:blip r:embed="rId28"/>
                <a:stretch>
                  <a:fillRect/>
                </a:stretch>
              </p:blipFill>
              <p:spPr>
                <a:xfrm>
                  <a:off x="7717625" y="2882215"/>
                  <a:ext cx="12600" cy="12600"/>
                </a:xfrm>
                <a:prstGeom prst="rect">
                  <a:avLst/>
                </a:prstGeom>
              </p:spPr>
            </p:pic>
          </mc:Fallback>
        </mc:AlternateContent>
      </p:grpSp>
    </p:spTree>
    <p:extLst>
      <p:ext uri="{BB962C8B-B14F-4D97-AF65-F5344CB8AC3E}">
        <p14:creationId xmlns:p14="http://schemas.microsoft.com/office/powerpoint/2010/main" val="323409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List</a:t>
            </a:r>
          </a:p>
        </p:txBody>
      </p:sp>
      <p:pic>
        <p:nvPicPr>
          <p:cNvPr id="8" name="Picture 7" descr="array.jpg">
            <a:extLst>
              <a:ext uri="{FF2B5EF4-FFF2-40B4-BE49-F238E27FC236}">
                <a16:creationId xmlns:a16="http://schemas.microsoft.com/office/drawing/2014/main" id="{17E25E8A-EC57-45F7-5059-7C895B63C9F9}"/>
              </a:ext>
            </a:extLst>
          </p:cNvPr>
          <p:cNvPicPr>
            <a:picLocks noChangeAspect="1"/>
          </p:cNvPicPr>
          <p:nvPr/>
        </p:nvPicPr>
        <p:blipFill>
          <a:blip r:embed="rId5" cstate="print"/>
          <a:stretch>
            <a:fillRect/>
          </a:stretch>
        </p:blipFill>
        <p:spPr>
          <a:xfrm>
            <a:off x="1771007" y="1494823"/>
            <a:ext cx="4020193" cy="1801580"/>
          </a:xfrm>
          <a:prstGeom prst="rect">
            <a:avLst/>
          </a:prstGeom>
        </p:spPr>
      </p:pic>
      <p:sp>
        <p:nvSpPr>
          <p:cNvPr id="9" name="TextBox 8">
            <a:extLst>
              <a:ext uri="{FF2B5EF4-FFF2-40B4-BE49-F238E27FC236}">
                <a16:creationId xmlns:a16="http://schemas.microsoft.com/office/drawing/2014/main" id="{4D861CF9-12C4-CCFD-D3F7-1D57713B6B3D}"/>
              </a:ext>
            </a:extLst>
          </p:cNvPr>
          <p:cNvSpPr txBox="1"/>
          <p:nvPr/>
        </p:nvSpPr>
        <p:spPr>
          <a:xfrm>
            <a:off x="386404" y="1050614"/>
            <a:ext cx="7208264" cy="369332"/>
          </a:xfrm>
          <a:prstGeom prst="rect">
            <a:avLst/>
          </a:prstGeom>
          <a:noFill/>
        </p:spPr>
        <p:txBody>
          <a:bodyPr wrap="square" rtlCol="0">
            <a:spAutoFit/>
          </a:bodyPr>
          <a:lstStyle/>
          <a:p>
            <a:r>
              <a:rPr lang="en-GB" sz="1800" dirty="0"/>
              <a:t>Each element in the list shares the same name but a different </a:t>
            </a:r>
            <a:r>
              <a:rPr lang="en-GB" sz="1800" b="1" dirty="0"/>
              <a:t>index</a:t>
            </a:r>
            <a:endParaRPr lang="en-GB" sz="1800" dirty="0"/>
          </a:p>
        </p:txBody>
      </p:sp>
      <p:sp>
        <p:nvSpPr>
          <p:cNvPr id="14" name="TextBox 13">
            <a:extLst>
              <a:ext uri="{FF2B5EF4-FFF2-40B4-BE49-F238E27FC236}">
                <a16:creationId xmlns:a16="http://schemas.microsoft.com/office/drawing/2014/main" id="{3C49146F-B178-AEC6-75A0-BCF6B8498E37}"/>
              </a:ext>
            </a:extLst>
          </p:cNvPr>
          <p:cNvSpPr txBox="1"/>
          <p:nvPr/>
        </p:nvSpPr>
        <p:spPr>
          <a:xfrm>
            <a:off x="633984" y="3657600"/>
            <a:ext cx="7476488" cy="954107"/>
          </a:xfrm>
          <a:prstGeom prst="rect">
            <a:avLst/>
          </a:prstGeom>
          <a:noFill/>
        </p:spPr>
        <p:txBody>
          <a:bodyPr wrap="square" rtlCol="0">
            <a:spAutoFit/>
          </a:bodyPr>
          <a:lstStyle/>
          <a:p>
            <a:r>
              <a:rPr lang="en-GB" sz="1400" b="1" dirty="0"/>
              <a:t>index </a:t>
            </a:r>
            <a:r>
              <a:rPr lang="en-GB" sz="1400" dirty="0"/>
              <a:t>is a number which indicates the position of the element in the array.</a:t>
            </a:r>
          </a:p>
          <a:p>
            <a:endParaRPr lang="en-GB" sz="1400" dirty="0"/>
          </a:p>
          <a:p>
            <a:r>
              <a:rPr lang="en-GB" dirty="0">
                <a:solidFill>
                  <a:srgbClr val="FF0000"/>
                </a:solidFill>
              </a:rPr>
              <a:t>In Python, the first element of a list start from 0</a:t>
            </a:r>
            <a:r>
              <a:rPr lang="en-GB" sz="1400" dirty="0">
                <a:solidFill>
                  <a:srgbClr val="FF0000"/>
                </a:solidFill>
              </a:rPr>
              <a:t> </a:t>
            </a:r>
          </a:p>
          <a:p>
            <a:endParaRPr lang="en-GB" dirty="0"/>
          </a:p>
        </p:txBody>
      </p:sp>
    </p:spTree>
    <p:extLst>
      <p:ext uri="{BB962C8B-B14F-4D97-AF65-F5344CB8AC3E}">
        <p14:creationId xmlns:p14="http://schemas.microsoft.com/office/powerpoint/2010/main" val="1670811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List</a:t>
            </a:r>
          </a:p>
        </p:txBody>
      </p:sp>
      <p:sp>
        <p:nvSpPr>
          <p:cNvPr id="10" name="TextBox 9">
            <a:extLst>
              <a:ext uri="{FF2B5EF4-FFF2-40B4-BE49-F238E27FC236}">
                <a16:creationId xmlns:a16="http://schemas.microsoft.com/office/drawing/2014/main" id="{76A17834-3460-72E4-2447-0B24B2501E31}"/>
              </a:ext>
            </a:extLst>
          </p:cNvPr>
          <p:cNvSpPr txBox="1"/>
          <p:nvPr/>
        </p:nvSpPr>
        <p:spPr>
          <a:xfrm>
            <a:off x="528579" y="1130715"/>
            <a:ext cx="7869184" cy="2031325"/>
          </a:xfrm>
          <a:prstGeom prst="rect">
            <a:avLst/>
          </a:prstGeom>
          <a:noFill/>
        </p:spPr>
        <p:txBody>
          <a:bodyPr wrap="square" rtlCol="0">
            <a:spAutoFit/>
          </a:bodyPr>
          <a:lstStyle/>
          <a:p>
            <a:r>
              <a:rPr lang="en-US" sz="1800" dirty="0"/>
              <a:t>We create a list by placing elements inside square brackets </a:t>
            </a:r>
            <a:r>
              <a:rPr lang="en-US" sz="1800" b="0" dirty="0">
                <a:solidFill>
                  <a:srgbClr val="F7F7F7"/>
                </a:solidFill>
                <a:effectLst/>
                <a:highlight>
                  <a:srgbClr val="000000"/>
                </a:highlight>
                <a:latin typeface="Consolas" panose="020B0609020204030204" pitchFamily="49" charset="0"/>
              </a:rPr>
              <a:t>[]</a:t>
            </a:r>
            <a:r>
              <a:rPr lang="en-US" sz="1800" dirty="0"/>
              <a:t>, separated by commas.</a:t>
            </a:r>
          </a:p>
          <a:p>
            <a:endParaRPr lang="en-US" sz="1800" dirty="0"/>
          </a:p>
          <a:p>
            <a:endParaRPr lang="en-US" sz="1800" dirty="0"/>
          </a:p>
          <a:p>
            <a:endParaRPr lang="en-US" sz="1800" dirty="0"/>
          </a:p>
          <a:p>
            <a:endParaRPr lang="en-US" sz="1800" dirty="0"/>
          </a:p>
          <a:p>
            <a:r>
              <a:rPr lang="en-US" sz="1800" dirty="0"/>
              <a:t>Python list allow you to create a list with mixed </a:t>
            </a:r>
            <a:r>
              <a:rPr lang="en-US" sz="1800" dirty="0" err="1"/>
              <a:t>DataType</a:t>
            </a:r>
            <a:endParaRPr lang="en-GB" sz="1800" dirty="0"/>
          </a:p>
        </p:txBody>
      </p:sp>
      <p:sp>
        <p:nvSpPr>
          <p:cNvPr id="8" name="TextBox 7">
            <a:extLst>
              <a:ext uri="{FF2B5EF4-FFF2-40B4-BE49-F238E27FC236}">
                <a16:creationId xmlns:a16="http://schemas.microsoft.com/office/drawing/2014/main" id="{590E2A98-7C8A-C678-49E2-F10EED24A9C5}"/>
              </a:ext>
            </a:extLst>
          </p:cNvPr>
          <p:cNvSpPr txBox="1"/>
          <p:nvPr/>
        </p:nvSpPr>
        <p:spPr>
          <a:xfrm>
            <a:off x="1805479" y="2006524"/>
            <a:ext cx="3948081"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"car"</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"bus"</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b="0" dirty="0">
                <a:solidFill>
                  <a:srgbClr val="F7F7F7"/>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A85717B5-694E-1415-77B0-C190A97517A6}"/>
              </a:ext>
            </a:extLst>
          </p:cNvPr>
          <p:cNvSpPr txBox="1"/>
          <p:nvPr/>
        </p:nvSpPr>
        <p:spPr>
          <a:xfrm>
            <a:off x="999744" y="3317018"/>
            <a:ext cx="6412992"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mixed_types</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 [</a:t>
            </a:r>
            <a:r>
              <a:rPr lang="en-US" sz="1600" b="0" dirty="0">
                <a:solidFill>
                  <a:srgbClr val="FFFFFF"/>
                </a:solidFill>
                <a:effectLst/>
                <a:latin typeface="Consolas" panose="020B0609020204030204" pitchFamily="49" charset="0"/>
              </a:rPr>
              <a:t>"Elton"</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90</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95</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"John"</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False</a:t>
            </a:r>
            <a:r>
              <a:rPr lang="en-US" sz="1600" b="0" dirty="0">
                <a:solidFill>
                  <a:srgbClr val="F7F7F7"/>
                </a:solidFill>
                <a:effectLst/>
                <a:latin typeface="Consolas" panose="020B0609020204030204" pitchFamily="49" charset="0"/>
              </a:rPr>
              <a:t> ]</a:t>
            </a:r>
          </a:p>
        </p:txBody>
      </p:sp>
      <p:grpSp>
        <p:nvGrpSpPr>
          <p:cNvPr id="20" name="Group 19">
            <a:extLst>
              <a:ext uri="{FF2B5EF4-FFF2-40B4-BE49-F238E27FC236}">
                <a16:creationId xmlns:a16="http://schemas.microsoft.com/office/drawing/2014/main" id="{574B7216-A7DA-FE4A-EFE1-8DEF7F679D69}"/>
              </a:ext>
            </a:extLst>
          </p:cNvPr>
          <p:cNvGrpSpPr/>
          <p:nvPr/>
        </p:nvGrpSpPr>
        <p:grpSpPr>
          <a:xfrm>
            <a:off x="3420504" y="3707592"/>
            <a:ext cx="132120" cy="325800"/>
            <a:chOff x="3420504" y="3707592"/>
            <a:chExt cx="132120" cy="325800"/>
          </a:xfrm>
        </p:grpSpPr>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DD18ECD7-8F04-AFC3-5275-6EEB887C4512}"/>
                    </a:ext>
                  </a:extLst>
                </p14:cNvPr>
                <p14:cNvContentPartPr/>
                <p14:nvPr/>
              </p14:nvContentPartPr>
              <p14:xfrm>
                <a:off x="3420504" y="3707592"/>
                <a:ext cx="132120" cy="96480"/>
              </p14:xfrm>
            </p:contentPart>
          </mc:Choice>
          <mc:Fallback xmlns="">
            <p:pic>
              <p:nvPicPr>
                <p:cNvPr id="18" name="Ink 17">
                  <a:extLst>
                    <a:ext uri="{FF2B5EF4-FFF2-40B4-BE49-F238E27FC236}">
                      <a16:creationId xmlns:a16="http://schemas.microsoft.com/office/drawing/2014/main" id="{DD18ECD7-8F04-AFC3-5275-6EEB887C4512}"/>
                    </a:ext>
                  </a:extLst>
                </p:cNvPr>
                <p:cNvPicPr/>
                <p:nvPr/>
              </p:nvPicPr>
              <p:blipFill>
                <a:blip r:embed="rId6"/>
                <a:stretch>
                  <a:fillRect/>
                </a:stretch>
              </p:blipFill>
              <p:spPr>
                <a:xfrm>
                  <a:off x="3414384" y="3701472"/>
                  <a:ext cx="144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4057BCA3-B132-4097-5BD8-21DE026AFECC}"/>
                    </a:ext>
                  </a:extLst>
                </p14:cNvPr>
                <p14:cNvContentPartPr/>
                <p14:nvPr/>
              </p14:nvContentPartPr>
              <p14:xfrm>
                <a:off x="3486744" y="3718392"/>
                <a:ext cx="360" cy="315000"/>
              </p14:xfrm>
            </p:contentPart>
          </mc:Choice>
          <mc:Fallback xmlns="">
            <p:pic>
              <p:nvPicPr>
                <p:cNvPr id="19" name="Ink 18">
                  <a:extLst>
                    <a:ext uri="{FF2B5EF4-FFF2-40B4-BE49-F238E27FC236}">
                      <a16:creationId xmlns:a16="http://schemas.microsoft.com/office/drawing/2014/main" id="{4057BCA3-B132-4097-5BD8-21DE026AFECC}"/>
                    </a:ext>
                  </a:extLst>
                </p:cNvPr>
                <p:cNvPicPr/>
                <p:nvPr/>
              </p:nvPicPr>
              <p:blipFill>
                <a:blip r:embed="rId8"/>
                <a:stretch>
                  <a:fillRect/>
                </a:stretch>
              </p:blipFill>
              <p:spPr>
                <a:xfrm>
                  <a:off x="3480624" y="3712272"/>
                  <a:ext cx="12600" cy="327240"/>
                </a:xfrm>
                <a:prstGeom prst="rect">
                  <a:avLst/>
                </a:prstGeom>
              </p:spPr>
            </p:pic>
          </mc:Fallback>
        </mc:AlternateContent>
      </p:grpSp>
      <p:grpSp>
        <p:nvGrpSpPr>
          <p:cNvPr id="28" name="Group 27">
            <a:extLst>
              <a:ext uri="{FF2B5EF4-FFF2-40B4-BE49-F238E27FC236}">
                <a16:creationId xmlns:a16="http://schemas.microsoft.com/office/drawing/2014/main" id="{BA73579A-19D4-84D5-E871-8DD8A4C95584}"/>
              </a:ext>
            </a:extLst>
          </p:cNvPr>
          <p:cNvGrpSpPr/>
          <p:nvPr/>
        </p:nvGrpSpPr>
        <p:grpSpPr>
          <a:xfrm>
            <a:off x="4559544" y="3709392"/>
            <a:ext cx="157680" cy="444240"/>
            <a:chOff x="4559544" y="3709392"/>
            <a:chExt cx="157680" cy="444240"/>
          </a:xfrm>
        </p:grpSpPr>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06E2DB5B-3208-DCA9-7857-9819B36C1DB4}"/>
                    </a:ext>
                  </a:extLst>
                </p14:cNvPr>
                <p14:cNvContentPartPr/>
                <p14:nvPr/>
              </p14:nvContentPartPr>
              <p14:xfrm>
                <a:off x="4596264" y="3730272"/>
                <a:ext cx="48600" cy="10080"/>
              </p14:xfrm>
            </p:contentPart>
          </mc:Choice>
          <mc:Fallback xmlns="">
            <p:pic>
              <p:nvPicPr>
                <p:cNvPr id="21" name="Ink 20">
                  <a:extLst>
                    <a:ext uri="{FF2B5EF4-FFF2-40B4-BE49-F238E27FC236}">
                      <a16:creationId xmlns:a16="http://schemas.microsoft.com/office/drawing/2014/main" id="{06E2DB5B-3208-DCA9-7857-9819B36C1DB4}"/>
                    </a:ext>
                  </a:extLst>
                </p:cNvPr>
                <p:cNvPicPr/>
                <p:nvPr/>
              </p:nvPicPr>
              <p:blipFill>
                <a:blip r:embed="rId10"/>
                <a:stretch>
                  <a:fillRect/>
                </a:stretch>
              </p:blipFill>
              <p:spPr>
                <a:xfrm>
                  <a:off x="4590144" y="3724152"/>
                  <a:ext cx="60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B782A149-BF00-F45F-4166-EC4AB40CA94C}"/>
                    </a:ext>
                  </a:extLst>
                </p14:cNvPr>
                <p14:cNvContentPartPr/>
                <p14:nvPr/>
              </p14:nvContentPartPr>
              <p14:xfrm>
                <a:off x="4559544" y="3709392"/>
                <a:ext cx="157680" cy="121680"/>
              </p14:xfrm>
            </p:contentPart>
          </mc:Choice>
          <mc:Fallback xmlns="">
            <p:pic>
              <p:nvPicPr>
                <p:cNvPr id="22" name="Ink 21">
                  <a:extLst>
                    <a:ext uri="{FF2B5EF4-FFF2-40B4-BE49-F238E27FC236}">
                      <a16:creationId xmlns:a16="http://schemas.microsoft.com/office/drawing/2014/main" id="{B782A149-BF00-F45F-4166-EC4AB40CA94C}"/>
                    </a:ext>
                  </a:extLst>
                </p:cNvPr>
                <p:cNvPicPr/>
                <p:nvPr/>
              </p:nvPicPr>
              <p:blipFill>
                <a:blip r:embed="rId12"/>
                <a:stretch>
                  <a:fillRect/>
                </a:stretch>
              </p:blipFill>
              <p:spPr>
                <a:xfrm>
                  <a:off x="4553424" y="3703272"/>
                  <a:ext cx="169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F46140E6-83A9-86C8-7D36-0CB591E37F00}"/>
                    </a:ext>
                  </a:extLst>
                </p14:cNvPr>
                <p14:cNvContentPartPr/>
                <p14:nvPr/>
              </p14:nvContentPartPr>
              <p14:xfrm>
                <a:off x="4619664" y="3718392"/>
                <a:ext cx="13320" cy="435240"/>
              </p14:xfrm>
            </p:contentPart>
          </mc:Choice>
          <mc:Fallback xmlns="">
            <p:pic>
              <p:nvPicPr>
                <p:cNvPr id="23" name="Ink 22">
                  <a:extLst>
                    <a:ext uri="{FF2B5EF4-FFF2-40B4-BE49-F238E27FC236}">
                      <a16:creationId xmlns:a16="http://schemas.microsoft.com/office/drawing/2014/main" id="{F46140E6-83A9-86C8-7D36-0CB591E37F00}"/>
                    </a:ext>
                  </a:extLst>
                </p:cNvPr>
                <p:cNvPicPr/>
                <p:nvPr/>
              </p:nvPicPr>
              <p:blipFill>
                <a:blip r:embed="rId14"/>
                <a:stretch>
                  <a:fillRect/>
                </a:stretch>
              </p:blipFill>
              <p:spPr>
                <a:xfrm>
                  <a:off x="4613544" y="3712272"/>
                  <a:ext cx="25560" cy="447480"/>
                </a:xfrm>
                <a:prstGeom prst="rect">
                  <a:avLst/>
                </a:prstGeom>
              </p:spPr>
            </p:pic>
          </mc:Fallback>
        </mc:AlternateContent>
      </p:grpSp>
      <p:grpSp>
        <p:nvGrpSpPr>
          <p:cNvPr id="27" name="Group 26">
            <a:extLst>
              <a:ext uri="{FF2B5EF4-FFF2-40B4-BE49-F238E27FC236}">
                <a16:creationId xmlns:a16="http://schemas.microsoft.com/office/drawing/2014/main" id="{3E4619A7-8F1C-1DDC-2EF4-D630FD68D3F6}"/>
              </a:ext>
            </a:extLst>
          </p:cNvPr>
          <p:cNvGrpSpPr/>
          <p:nvPr/>
        </p:nvGrpSpPr>
        <p:grpSpPr>
          <a:xfrm>
            <a:off x="5278824" y="3736032"/>
            <a:ext cx="118800" cy="323640"/>
            <a:chOff x="5278824" y="3736032"/>
            <a:chExt cx="118800" cy="323640"/>
          </a:xfrm>
        </p:grpSpPr>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00D16693-A6B7-4A49-6A37-7AE5B5EBF775}"/>
                    </a:ext>
                  </a:extLst>
                </p14:cNvPr>
                <p14:cNvContentPartPr/>
                <p14:nvPr/>
              </p14:nvContentPartPr>
              <p14:xfrm>
                <a:off x="5278824" y="3736032"/>
                <a:ext cx="118800" cy="74520"/>
              </p14:xfrm>
            </p:contentPart>
          </mc:Choice>
          <mc:Fallback xmlns="">
            <p:pic>
              <p:nvPicPr>
                <p:cNvPr id="24" name="Ink 23">
                  <a:extLst>
                    <a:ext uri="{FF2B5EF4-FFF2-40B4-BE49-F238E27FC236}">
                      <a16:creationId xmlns:a16="http://schemas.microsoft.com/office/drawing/2014/main" id="{00D16693-A6B7-4A49-6A37-7AE5B5EBF775}"/>
                    </a:ext>
                  </a:extLst>
                </p:cNvPr>
                <p:cNvPicPr/>
                <p:nvPr/>
              </p:nvPicPr>
              <p:blipFill>
                <a:blip r:embed="rId16"/>
                <a:stretch>
                  <a:fillRect/>
                </a:stretch>
              </p:blipFill>
              <p:spPr>
                <a:xfrm>
                  <a:off x="5272704" y="3729912"/>
                  <a:ext cx="131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Ink 24">
                  <a:extLst>
                    <a:ext uri="{FF2B5EF4-FFF2-40B4-BE49-F238E27FC236}">
                      <a16:creationId xmlns:a16="http://schemas.microsoft.com/office/drawing/2014/main" id="{1C5D35E3-62C0-1446-6995-B876A70AD33C}"/>
                    </a:ext>
                  </a:extLst>
                </p14:cNvPr>
                <p14:cNvContentPartPr/>
                <p14:nvPr/>
              </p14:nvContentPartPr>
              <p14:xfrm>
                <a:off x="5314824" y="3762312"/>
                <a:ext cx="37800" cy="297360"/>
              </p14:xfrm>
            </p:contentPart>
          </mc:Choice>
          <mc:Fallback xmlns="">
            <p:pic>
              <p:nvPicPr>
                <p:cNvPr id="25" name="Ink 24">
                  <a:extLst>
                    <a:ext uri="{FF2B5EF4-FFF2-40B4-BE49-F238E27FC236}">
                      <a16:creationId xmlns:a16="http://schemas.microsoft.com/office/drawing/2014/main" id="{1C5D35E3-62C0-1446-6995-B876A70AD33C}"/>
                    </a:ext>
                  </a:extLst>
                </p:cNvPr>
                <p:cNvPicPr/>
                <p:nvPr/>
              </p:nvPicPr>
              <p:blipFill>
                <a:blip r:embed="rId18"/>
                <a:stretch>
                  <a:fillRect/>
                </a:stretch>
              </p:blipFill>
              <p:spPr>
                <a:xfrm>
                  <a:off x="5308704" y="3756192"/>
                  <a:ext cx="50040" cy="309600"/>
                </a:xfrm>
                <a:prstGeom prst="rect">
                  <a:avLst/>
                </a:prstGeom>
              </p:spPr>
            </p:pic>
          </mc:Fallback>
        </mc:AlternateContent>
      </p:grpSp>
      <p:grpSp>
        <p:nvGrpSpPr>
          <p:cNvPr id="30" name="Group 29">
            <a:extLst>
              <a:ext uri="{FF2B5EF4-FFF2-40B4-BE49-F238E27FC236}">
                <a16:creationId xmlns:a16="http://schemas.microsoft.com/office/drawing/2014/main" id="{BA090BD0-F64E-0000-3B0A-210676F24540}"/>
              </a:ext>
            </a:extLst>
          </p:cNvPr>
          <p:cNvGrpSpPr/>
          <p:nvPr/>
        </p:nvGrpSpPr>
        <p:grpSpPr>
          <a:xfrm>
            <a:off x="6156504" y="3684912"/>
            <a:ext cx="167040" cy="422640"/>
            <a:chOff x="6156504" y="3684912"/>
            <a:chExt cx="167040" cy="422640"/>
          </a:xfrm>
        </p:grpSpPr>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F4E922A3-C9AD-CE23-00B9-0AE5471883D5}"/>
                    </a:ext>
                  </a:extLst>
                </p14:cNvPr>
                <p14:cNvContentPartPr/>
                <p14:nvPr/>
              </p14:nvContentPartPr>
              <p14:xfrm>
                <a:off x="6156504" y="3684912"/>
                <a:ext cx="167040" cy="133560"/>
              </p14:xfrm>
            </p:contentPart>
          </mc:Choice>
          <mc:Fallback xmlns="">
            <p:pic>
              <p:nvPicPr>
                <p:cNvPr id="26" name="Ink 25">
                  <a:extLst>
                    <a:ext uri="{FF2B5EF4-FFF2-40B4-BE49-F238E27FC236}">
                      <a16:creationId xmlns:a16="http://schemas.microsoft.com/office/drawing/2014/main" id="{F4E922A3-C9AD-CE23-00B9-0AE5471883D5}"/>
                    </a:ext>
                  </a:extLst>
                </p:cNvPr>
                <p:cNvPicPr/>
                <p:nvPr/>
              </p:nvPicPr>
              <p:blipFill>
                <a:blip r:embed="rId20"/>
                <a:stretch>
                  <a:fillRect/>
                </a:stretch>
              </p:blipFill>
              <p:spPr>
                <a:xfrm>
                  <a:off x="6150384" y="3678792"/>
                  <a:ext cx="1792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Ink 28">
                  <a:extLst>
                    <a:ext uri="{FF2B5EF4-FFF2-40B4-BE49-F238E27FC236}">
                      <a16:creationId xmlns:a16="http://schemas.microsoft.com/office/drawing/2014/main" id="{17A28CC6-5C8D-CC52-2017-3A98E1822370}"/>
                    </a:ext>
                  </a:extLst>
                </p14:cNvPr>
                <p14:cNvContentPartPr/>
                <p14:nvPr/>
              </p14:nvContentPartPr>
              <p14:xfrm>
                <a:off x="6241824" y="3742872"/>
                <a:ext cx="360" cy="364680"/>
              </p14:xfrm>
            </p:contentPart>
          </mc:Choice>
          <mc:Fallback xmlns="">
            <p:pic>
              <p:nvPicPr>
                <p:cNvPr id="29" name="Ink 28">
                  <a:extLst>
                    <a:ext uri="{FF2B5EF4-FFF2-40B4-BE49-F238E27FC236}">
                      <a16:creationId xmlns:a16="http://schemas.microsoft.com/office/drawing/2014/main" id="{17A28CC6-5C8D-CC52-2017-3A98E1822370}"/>
                    </a:ext>
                  </a:extLst>
                </p:cNvPr>
                <p:cNvPicPr/>
                <p:nvPr/>
              </p:nvPicPr>
              <p:blipFill>
                <a:blip r:embed="rId22"/>
                <a:stretch>
                  <a:fillRect/>
                </a:stretch>
              </p:blipFill>
              <p:spPr>
                <a:xfrm>
                  <a:off x="6235704" y="3736752"/>
                  <a:ext cx="12600" cy="376920"/>
                </a:xfrm>
                <a:prstGeom prst="rect">
                  <a:avLst/>
                </a:prstGeom>
              </p:spPr>
            </p:pic>
          </mc:Fallback>
        </mc:AlternateContent>
      </p:grpSp>
      <p:sp>
        <p:nvSpPr>
          <p:cNvPr id="31" name="TextBox 30">
            <a:extLst>
              <a:ext uri="{FF2B5EF4-FFF2-40B4-BE49-F238E27FC236}">
                <a16:creationId xmlns:a16="http://schemas.microsoft.com/office/drawing/2014/main" id="{717C319E-5AEE-8D4C-4A0C-5D296DE69ADF}"/>
              </a:ext>
            </a:extLst>
          </p:cNvPr>
          <p:cNvSpPr txBox="1"/>
          <p:nvPr/>
        </p:nvSpPr>
        <p:spPr>
          <a:xfrm>
            <a:off x="3257820" y="4084360"/>
            <a:ext cx="589608" cy="307777"/>
          </a:xfrm>
          <a:prstGeom prst="rect">
            <a:avLst/>
          </a:prstGeom>
          <a:noFill/>
        </p:spPr>
        <p:txBody>
          <a:bodyPr wrap="square" rtlCol="0">
            <a:spAutoFit/>
          </a:bodyPr>
          <a:lstStyle/>
          <a:p>
            <a:r>
              <a:rPr lang="en-GB" dirty="0"/>
              <a:t>List</a:t>
            </a:r>
          </a:p>
        </p:txBody>
      </p:sp>
      <p:sp>
        <p:nvSpPr>
          <p:cNvPr id="32" name="TextBox 31">
            <a:extLst>
              <a:ext uri="{FF2B5EF4-FFF2-40B4-BE49-F238E27FC236}">
                <a16:creationId xmlns:a16="http://schemas.microsoft.com/office/drawing/2014/main" id="{EC14C448-C5B2-99DB-7E18-A2A276B474CB}"/>
              </a:ext>
            </a:extLst>
          </p:cNvPr>
          <p:cNvSpPr txBox="1"/>
          <p:nvPr/>
        </p:nvSpPr>
        <p:spPr>
          <a:xfrm>
            <a:off x="4229736" y="4138639"/>
            <a:ext cx="1035239" cy="523220"/>
          </a:xfrm>
          <a:prstGeom prst="rect">
            <a:avLst/>
          </a:prstGeom>
          <a:noFill/>
        </p:spPr>
        <p:txBody>
          <a:bodyPr wrap="square" rtlCol="0">
            <a:spAutoFit/>
          </a:bodyPr>
          <a:lstStyle/>
          <a:p>
            <a:r>
              <a:rPr lang="en-GB" dirty="0"/>
              <a:t>Integer</a:t>
            </a:r>
          </a:p>
          <a:p>
            <a:r>
              <a:rPr lang="en-GB" dirty="0"/>
              <a:t>(number)</a:t>
            </a:r>
          </a:p>
        </p:txBody>
      </p:sp>
      <p:sp>
        <p:nvSpPr>
          <p:cNvPr id="33" name="TextBox 32">
            <a:extLst>
              <a:ext uri="{FF2B5EF4-FFF2-40B4-BE49-F238E27FC236}">
                <a16:creationId xmlns:a16="http://schemas.microsoft.com/office/drawing/2014/main" id="{51DA6033-DEF2-EEEA-761D-FDE6B80794D0}"/>
              </a:ext>
            </a:extLst>
          </p:cNvPr>
          <p:cNvSpPr txBox="1"/>
          <p:nvPr/>
        </p:nvSpPr>
        <p:spPr>
          <a:xfrm>
            <a:off x="5013999" y="4012785"/>
            <a:ext cx="1035239" cy="307777"/>
          </a:xfrm>
          <a:prstGeom prst="rect">
            <a:avLst/>
          </a:prstGeom>
          <a:noFill/>
        </p:spPr>
        <p:txBody>
          <a:bodyPr wrap="square" rtlCol="0">
            <a:spAutoFit/>
          </a:bodyPr>
          <a:lstStyle/>
          <a:p>
            <a:r>
              <a:rPr lang="en-GB" dirty="0"/>
              <a:t>string</a:t>
            </a:r>
          </a:p>
        </p:txBody>
      </p:sp>
      <p:sp>
        <p:nvSpPr>
          <p:cNvPr id="34" name="TextBox 33">
            <a:extLst>
              <a:ext uri="{FF2B5EF4-FFF2-40B4-BE49-F238E27FC236}">
                <a16:creationId xmlns:a16="http://schemas.microsoft.com/office/drawing/2014/main" id="{6D67AA76-4E7E-2FEC-EB7D-50AAB3AA0AC2}"/>
              </a:ext>
            </a:extLst>
          </p:cNvPr>
          <p:cNvSpPr txBox="1"/>
          <p:nvPr/>
        </p:nvSpPr>
        <p:spPr>
          <a:xfrm>
            <a:off x="5912633" y="4076762"/>
            <a:ext cx="1353799" cy="523220"/>
          </a:xfrm>
          <a:prstGeom prst="rect">
            <a:avLst/>
          </a:prstGeom>
          <a:noFill/>
        </p:spPr>
        <p:txBody>
          <a:bodyPr wrap="square" rtlCol="0">
            <a:spAutoFit/>
          </a:bodyPr>
          <a:lstStyle/>
          <a:p>
            <a:r>
              <a:rPr lang="en-GB" dirty="0"/>
              <a:t>Boolean</a:t>
            </a:r>
          </a:p>
          <a:p>
            <a:r>
              <a:rPr lang="en-GB" dirty="0"/>
              <a:t>(True or False)</a:t>
            </a:r>
          </a:p>
        </p:txBody>
      </p:sp>
      <p:pic>
        <p:nvPicPr>
          <p:cNvPr id="35" name="Picture 34" descr="array.bmp"/>
          <p:cNvPicPr>
            <a:picLocks noChangeAspect="1"/>
          </p:cNvPicPr>
          <p:nvPr/>
        </p:nvPicPr>
        <p:blipFill>
          <a:blip r:embed="rId23" cstate="print"/>
          <a:stretch>
            <a:fillRect/>
          </a:stretch>
        </p:blipFill>
        <p:spPr>
          <a:xfrm>
            <a:off x="6534928" y="1749280"/>
            <a:ext cx="1900001" cy="1357143"/>
          </a:xfrm>
          <a:prstGeom prst="rect">
            <a:avLst/>
          </a:prstGeom>
        </p:spPr>
      </p:pic>
    </p:spTree>
    <p:extLst>
      <p:ext uri="{BB962C8B-B14F-4D97-AF65-F5344CB8AC3E}">
        <p14:creationId xmlns:p14="http://schemas.microsoft.com/office/powerpoint/2010/main" val="424360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69788" y="128537"/>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List operation 1</a:t>
            </a:r>
          </a:p>
        </p:txBody>
      </p:sp>
      <p:sp>
        <p:nvSpPr>
          <p:cNvPr id="10" name="TextBox 9">
            <a:extLst>
              <a:ext uri="{FF2B5EF4-FFF2-40B4-BE49-F238E27FC236}">
                <a16:creationId xmlns:a16="http://schemas.microsoft.com/office/drawing/2014/main" id="{76A17834-3460-72E4-2447-0B24B2501E31}"/>
              </a:ext>
            </a:extLst>
          </p:cNvPr>
          <p:cNvSpPr txBox="1"/>
          <p:nvPr/>
        </p:nvSpPr>
        <p:spPr>
          <a:xfrm>
            <a:off x="528579" y="1209403"/>
            <a:ext cx="2588694" cy="2893100"/>
          </a:xfrm>
          <a:prstGeom prst="rect">
            <a:avLst/>
          </a:prstGeom>
          <a:noFill/>
        </p:spPr>
        <p:txBody>
          <a:bodyPr wrap="square" rtlCol="0">
            <a:spAutoFit/>
          </a:bodyPr>
          <a:lstStyle/>
          <a:p>
            <a:r>
              <a:rPr lang="en-US" sz="1800" dirty="0"/>
              <a:t>Access item in list:</a:t>
            </a:r>
          </a:p>
          <a:p>
            <a:r>
              <a:rPr lang="en-US" sz="1600" dirty="0">
                <a:solidFill>
                  <a:srgbClr val="FF9B00"/>
                </a:solidFill>
                <a:highlight>
                  <a:srgbClr val="000000"/>
                </a:highlight>
                <a:latin typeface="Consolas" panose="020B0609020204030204" pitchFamily="49" charset="0"/>
              </a:rPr>
              <a:t>List</a:t>
            </a:r>
            <a:r>
              <a:rPr lang="en-US" sz="1600" dirty="0">
                <a:solidFill>
                  <a:srgbClr val="FFFFFF"/>
                </a:solidFill>
                <a:highlight>
                  <a:srgbClr val="000000"/>
                </a:highlight>
                <a:latin typeface="Consolas" panose="020B0609020204030204" pitchFamily="49" charset="0"/>
              </a:rPr>
              <a:t>[index]</a:t>
            </a:r>
          </a:p>
          <a:p>
            <a:r>
              <a:rPr lang="en-US" sz="1600" dirty="0">
                <a:solidFill>
                  <a:srgbClr val="FF9B00"/>
                </a:solidFill>
                <a:highlight>
                  <a:srgbClr val="000000"/>
                </a:highlight>
                <a:latin typeface="Consolas" panose="020B0609020204030204" pitchFamily="49" charset="0"/>
              </a:rPr>
              <a:t>List</a:t>
            </a:r>
            <a:r>
              <a:rPr lang="en-US" sz="1600" dirty="0">
                <a:solidFill>
                  <a:srgbClr val="FFFFFF"/>
                </a:solidFill>
                <a:highlight>
                  <a:srgbClr val="000000"/>
                </a:highlight>
                <a:latin typeface="Consolas" panose="020B0609020204030204" pitchFamily="49" charset="0"/>
              </a:rPr>
              <a:t>[</a:t>
            </a:r>
            <a:r>
              <a:rPr lang="en-US" sz="1600" dirty="0" err="1">
                <a:solidFill>
                  <a:srgbClr val="FFFFFF"/>
                </a:solidFill>
                <a:highlight>
                  <a:srgbClr val="000000"/>
                </a:highlight>
                <a:latin typeface="Consolas" panose="020B0609020204030204" pitchFamily="49" charset="0"/>
              </a:rPr>
              <a:t>start:end</a:t>
            </a:r>
            <a:r>
              <a:rPr lang="en-US" sz="1600" dirty="0">
                <a:solidFill>
                  <a:srgbClr val="FFFFFF"/>
                </a:solidFill>
                <a:highlight>
                  <a:srgbClr val="000000"/>
                </a:highlight>
                <a:latin typeface="Consolas" panose="020B0609020204030204" pitchFamily="49" charset="0"/>
              </a:rPr>
              <a:t>]</a:t>
            </a:r>
          </a:p>
          <a:p>
            <a:endParaRPr lang="en-US" sz="1600" dirty="0">
              <a:solidFill>
                <a:srgbClr val="FFFFFF"/>
              </a:solidFill>
              <a:highlight>
                <a:srgbClr val="000000"/>
              </a:highlight>
              <a:latin typeface="Consolas" panose="020B0609020204030204" pitchFamily="49" charset="0"/>
            </a:endParaRPr>
          </a:p>
          <a:p>
            <a:r>
              <a:rPr lang="en-US" sz="1800" dirty="0"/>
              <a:t>Change item in list:</a:t>
            </a:r>
          </a:p>
          <a:p>
            <a:r>
              <a:rPr lang="en-US" sz="1600" dirty="0">
                <a:solidFill>
                  <a:srgbClr val="FF9B00"/>
                </a:solidFill>
                <a:highlight>
                  <a:srgbClr val="000000"/>
                </a:highlight>
                <a:latin typeface="Consolas" panose="020B0609020204030204" pitchFamily="49" charset="0"/>
              </a:rPr>
              <a:t>List</a:t>
            </a:r>
            <a:r>
              <a:rPr lang="en-US" sz="1600" dirty="0">
                <a:solidFill>
                  <a:srgbClr val="FFFFFF"/>
                </a:solidFill>
                <a:highlight>
                  <a:srgbClr val="000000"/>
                </a:highlight>
                <a:latin typeface="Consolas" panose="020B0609020204030204" pitchFamily="49" charset="0"/>
              </a:rPr>
              <a:t>[index] = </a:t>
            </a:r>
            <a:r>
              <a:rPr lang="en-US" sz="1600" dirty="0">
                <a:solidFill>
                  <a:srgbClr val="FF9B00"/>
                </a:solidFill>
                <a:highlight>
                  <a:srgbClr val="000000"/>
                </a:highlight>
                <a:latin typeface="Consolas" panose="020B0609020204030204" pitchFamily="49" charset="0"/>
              </a:rPr>
              <a:t>value</a:t>
            </a:r>
          </a:p>
          <a:p>
            <a:endParaRPr lang="en-US" sz="1600" dirty="0">
              <a:solidFill>
                <a:srgbClr val="FF9B00"/>
              </a:solidFill>
              <a:highlight>
                <a:srgbClr val="000000"/>
              </a:highlight>
              <a:latin typeface="Consolas" panose="020B0609020204030204" pitchFamily="49" charset="0"/>
            </a:endParaRPr>
          </a:p>
          <a:p>
            <a:r>
              <a:rPr lang="en-US" sz="1800" dirty="0"/>
              <a:t>Get Length</a:t>
            </a:r>
          </a:p>
          <a:p>
            <a:r>
              <a:rPr lang="en-US" sz="1600" dirty="0" err="1">
                <a:solidFill>
                  <a:srgbClr val="FFFF00"/>
                </a:solidFill>
                <a:highlight>
                  <a:srgbClr val="000000"/>
                </a:highlight>
                <a:latin typeface="Consolas" panose="020B0609020204030204" pitchFamily="49" charset="0"/>
              </a:rPr>
              <a:t>len</a:t>
            </a:r>
            <a:r>
              <a:rPr lang="en-US" sz="1600" dirty="0">
                <a:solidFill>
                  <a:srgbClr val="F7F7F7"/>
                </a:solidFill>
                <a:highlight>
                  <a:srgbClr val="000000"/>
                </a:highlight>
                <a:latin typeface="Consolas" panose="020B0609020204030204" pitchFamily="49" charset="0"/>
              </a:rPr>
              <a:t>(</a:t>
            </a:r>
            <a:r>
              <a:rPr lang="en-US" sz="1600" dirty="0">
                <a:solidFill>
                  <a:srgbClr val="FF9B00"/>
                </a:solidFill>
                <a:highlight>
                  <a:srgbClr val="000000"/>
                </a:highlight>
                <a:latin typeface="Consolas" panose="020B0609020204030204" pitchFamily="49" charset="0"/>
              </a:rPr>
              <a:t>List</a:t>
            </a:r>
            <a:r>
              <a:rPr lang="en-US" sz="1600" dirty="0">
                <a:solidFill>
                  <a:srgbClr val="F7F7F7"/>
                </a:solidFill>
                <a:highlight>
                  <a:srgbClr val="000000"/>
                </a:highlight>
                <a:latin typeface="Consolas" panose="020B0609020204030204" pitchFamily="49" charset="0"/>
              </a:rPr>
              <a:t>)</a:t>
            </a:r>
          </a:p>
          <a:p>
            <a:endParaRPr lang="en-US" sz="1600" dirty="0">
              <a:solidFill>
                <a:srgbClr val="F7F7F7"/>
              </a:solidFill>
              <a:highlight>
                <a:srgbClr val="000000"/>
              </a:highlight>
              <a:latin typeface="Consolas" panose="020B0609020204030204" pitchFamily="49" charset="0"/>
            </a:endParaRPr>
          </a:p>
          <a:p>
            <a:r>
              <a:rPr lang="en-US" sz="1600" dirty="0">
                <a:solidFill>
                  <a:srgbClr val="FF9B00"/>
                </a:solidFill>
                <a:highlight>
                  <a:srgbClr val="000000"/>
                </a:highlight>
                <a:latin typeface="Consolas" panose="020B0609020204030204" pitchFamily="49" charset="0"/>
              </a:rPr>
              <a:t> </a:t>
            </a:r>
            <a:endParaRPr lang="en-GB" sz="1600" dirty="0">
              <a:solidFill>
                <a:srgbClr val="FF9B00"/>
              </a:solidFill>
              <a:highlight>
                <a:srgbClr val="000000"/>
              </a:highlight>
              <a:latin typeface="Consolas" panose="020B0609020204030204" pitchFamily="49" charset="0"/>
            </a:endParaRPr>
          </a:p>
        </p:txBody>
      </p:sp>
      <p:sp>
        <p:nvSpPr>
          <p:cNvPr id="8" name="TextBox 7">
            <a:extLst>
              <a:ext uri="{FF2B5EF4-FFF2-40B4-BE49-F238E27FC236}">
                <a16:creationId xmlns:a16="http://schemas.microsoft.com/office/drawing/2014/main" id="{590E2A98-7C8A-C678-49E2-F10EED24A9C5}"/>
              </a:ext>
            </a:extLst>
          </p:cNvPr>
          <p:cNvSpPr txBox="1"/>
          <p:nvPr/>
        </p:nvSpPr>
        <p:spPr>
          <a:xfrm>
            <a:off x="2637315" y="563720"/>
            <a:ext cx="3948081"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"car"</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"bus"</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b="0" dirty="0">
                <a:solidFill>
                  <a:srgbClr val="F7F7F7"/>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6A353145-659F-02B6-5833-2800A8C1D3AB}"/>
              </a:ext>
            </a:extLst>
          </p:cNvPr>
          <p:cNvSpPr txBox="1"/>
          <p:nvPr/>
        </p:nvSpPr>
        <p:spPr>
          <a:xfrm>
            <a:off x="2971801" y="2477320"/>
            <a:ext cx="2417618"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1</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"taxi"</a:t>
            </a:r>
            <a:endParaRPr lang="en-US" sz="1600" b="0" dirty="0">
              <a:solidFill>
                <a:srgbClr val="F7F7F7"/>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8F431499-CB2F-904C-AB3C-DC93F81DB994}"/>
              </a:ext>
            </a:extLst>
          </p:cNvPr>
          <p:cNvSpPr txBox="1"/>
          <p:nvPr/>
        </p:nvSpPr>
        <p:spPr>
          <a:xfrm>
            <a:off x="2971801" y="1243640"/>
            <a:ext cx="1219199"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1</a:t>
            </a:r>
            <a:r>
              <a:rPr lang="en-US" sz="1600" dirty="0">
                <a:solidFill>
                  <a:srgbClr val="F7F7F7"/>
                </a:solidFill>
                <a:latin typeface="Consolas" panose="020B0609020204030204" pitchFamily="49" charset="0"/>
              </a:rPr>
              <a:t>]</a:t>
            </a:r>
            <a:endParaRPr lang="en-US" sz="1600" b="0" dirty="0">
              <a:solidFill>
                <a:srgbClr val="F7F7F7"/>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5B217FDB-AB72-0536-EAB1-7B4E62508EA6}"/>
              </a:ext>
            </a:extLst>
          </p:cNvPr>
          <p:cNvSpPr txBox="1"/>
          <p:nvPr/>
        </p:nvSpPr>
        <p:spPr>
          <a:xfrm>
            <a:off x="2971801" y="1628123"/>
            <a:ext cx="1533196"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a:t>
            </a:r>
            <a:r>
              <a:rPr lang="en-US" sz="1600" dirty="0">
                <a:solidFill>
                  <a:srgbClr val="FFFFFF"/>
                </a:solidFill>
                <a:latin typeface="Consolas" panose="020B0609020204030204" pitchFamily="49" charset="0"/>
              </a:rPr>
              <a:t>1:</a:t>
            </a:r>
            <a:r>
              <a:rPr lang="en-US" sz="1600" dirty="0">
                <a:solidFill>
                  <a:srgbClr val="F7F7F7"/>
                </a:solidFill>
                <a:latin typeface="Consolas" panose="020B0609020204030204" pitchFamily="49" charset="0"/>
              </a:rPr>
              <a:t>]</a:t>
            </a:r>
            <a:endParaRPr lang="en-US" sz="1600" b="0" dirty="0">
              <a:solidFill>
                <a:srgbClr val="F7F7F7"/>
              </a:solidFill>
              <a:effectLst/>
              <a:latin typeface="Consolas" panose="020B0609020204030204" pitchFamily="49" charset="0"/>
            </a:endParaRPr>
          </a:p>
        </p:txBody>
      </p:sp>
      <p:sp>
        <p:nvSpPr>
          <p:cNvPr id="13" name="TextBox 12">
            <a:extLst>
              <a:ext uri="{FF2B5EF4-FFF2-40B4-BE49-F238E27FC236}">
                <a16:creationId xmlns:a16="http://schemas.microsoft.com/office/drawing/2014/main" id="{2453FC67-A144-BAB5-22B0-FB81391D45A1}"/>
              </a:ext>
            </a:extLst>
          </p:cNvPr>
          <p:cNvSpPr txBox="1"/>
          <p:nvPr/>
        </p:nvSpPr>
        <p:spPr>
          <a:xfrm>
            <a:off x="2971801" y="2022002"/>
            <a:ext cx="1533196"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a:t>
            </a:r>
            <a:r>
              <a:rPr lang="en-US" sz="1600" dirty="0">
                <a:solidFill>
                  <a:srgbClr val="FFFFFF"/>
                </a:solidFill>
                <a:latin typeface="Consolas" panose="020B0609020204030204" pitchFamily="49" charset="0"/>
              </a:rPr>
              <a:t>:2</a:t>
            </a:r>
            <a:r>
              <a:rPr lang="en-US" sz="1600" dirty="0">
                <a:solidFill>
                  <a:srgbClr val="F7F7F7"/>
                </a:solidFill>
                <a:latin typeface="Consolas" panose="020B0609020204030204" pitchFamily="49" charset="0"/>
              </a:rPr>
              <a:t>]</a:t>
            </a:r>
            <a:endParaRPr lang="en-US" sz="1600" b="0" dirty="0">
              <a:solidFill>
                <a:srgbClr val="F7F7F7"/>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BA6F42BB-818A-272F-88EE-9F9D2CC066E8}"/>
              </a:ext>
            </a:extLst>
          </p:cNvPr>
          <p:cNvSpPr txBox="1"/>
          <p:nvPr/>
        </p:nvSpPr>
        <p:spPr>
          <a:xfrm>
            <a:off x="5509040" y="1243640"/>
            <a:ext cx="1219199"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bus</a:t>
            </a:r>
            <a:endParaRPr lang="en-US" sz="1600" b="0" dirty="0">
              <a:solidFill>
                <a:srgbClr val="F7F7F7"/>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7BF9F471-0BB5-CED2-1DB7-271B5777A1A4}"/>
              </a:ext>
            </a:extLst>
          </p:cNvPr>
          <p:cNvSpPr txBox="1"/>
          <p:nvPr/>
        </p:nvSpPr>
        <p:spPr>
          <a:xfrm>
            <a:off x="5509040" y="1627876"/>
            <a:ext cx="2367269"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["bus", "train"]</a:t>
            </a:r>
            <a:endParaRPr lang="en-US" sz="1600" b="0" dirty="0">
              <a:solidFill>
                <a:srgbClr val="F7F7F7"/>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4242B3A3-BA17-2D1C-22A1-3800FA9DADEA}"/>
              </a:ext>
            </a:extLst>
          </p:cNvPr>
          <p:cNvSpPr txBox="1"/>
          <p:nvPr/>
        </p:nvSpPr>
        <p:spPr>
          <a:xfrm>
            <a:off x="5509041" y="2030215"/>
            <a:ext cx="2013978"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["car", "bus"]</a:t>
            </a:r>
            <a:endParaRPr lang="en-US" sz="1600" b="0" dirty="0">
              <a:solidFill>
                <a:srgbClr val="F7F7F7"/>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CE3E196-F010-D497-A4F8-BF2B516CE1A7}"/>
              </a:ext>
            </a:extLst>
          </p:cNvPr>
          <p:cNvSpPr txBox="1"/>
          <p:nvPr/>
        </p:nvSpPr>
        <p:spPr>
          <a:xfrm>
            <a:off x="2637314" y="563720"/>
            <a:ext cx="3948081"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"car"</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"taxi"</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b="0" dirty="0">
                <a:solidFill>
                  <a:srgbClr val="F7F7F7"/>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D1CEDE90-CD97-8E38-87E1-CA369B9985AA}"/>
              </a:ext>
            </a:extLst>
          </p:cNvPr>
          <p:cNvSpPr txBox="1"/>
          <p:nvPr/>
        </p:nvSpPr>
        <p:spPr>
          <a:xfrm>
            <a:off x="2971801" y="3203169"/>
            <a:ext cx="1533196" cy="338554"/>
          </a:xfrm>
          <a:prstGeom prst="rect">
            <a:avLst/>
          </a:prstGeom>
          <a:solidFill>
            <a:schemeClr val="tx1"/>
          </a:solidFill>
        </p:spPr>
        <p:txBody>
          <a:bodyPr wrap="square" rtlCol="0">
            <a:spAutoFit/>
          </a:bodyPr>
          <a:lstStyle/>
          <a:p>
            <a:r>
              <a:rPr lang="en-US" sz="1600" dirty="0" err="1">
                <a:solidFill>
                  <a:srgbClr val="FFFF00"/>
                </a:solidFill>
                <a:highlight>
                  <a:srgbClr val="000000"/>
                </a:highlight>
                <a:latin typeface="Consolas" panose="020B0609020204030204" pitchFamily="49" charset="0"/>
              </a:rPr>
              <a:t>len</a:t>
            </a:r>
            <a:r>
              <a:rPr lang="en-US" sz="1600" dirty="0">
                <a:solidFill>
                  <a:srgbClr val="F7F7F7"/>
                </a:solidFill>
                <a:highlight>
                  <a:srgbClr val="000000"/>
                </a:highlight>
                <a:latin typeface="Consolas" panose="020B0609020204030204" pitchFamily="49" charset="0"/>
              </a:rPr>
              <a:t>(</a:t>
            </a:r>
            <a:r>
              <a:rPr lang="en-US" sz="1600" dirty="0" err="1">
                <a:solidFill>
                  <a:srgbClr val="FF9B00"/>
                </a:solidFill>
                <a:highlight>
                  <a:srgbClr val="000000"/>
                </a:highlight>
                <a:latin typeface="Consolas" panose="020B0609020204030204" pitchFamily="49" charset="0"/>
              </a:rPr>
              <a:t>myList</a:t>
            </a:r>
            <a:r>
              <a:rPr lang="en-US" sz="1600" dirty="0">
                <a:solidFill>
                  <a:srgbClr val="F7F7F7"/>
                </a:solidFill>
                <a:highlight>
                  <a:srgbClr val="000000"/>
                </a:highlight>
                <a:latin typeface="Consolas" panose="020B0609020204030204" pitchFamily="49" charset="0"/>
              </a:rPr>
              <a:t>)</a:t>
            </a:r>
            <a:r>
              <a:rPr lang="en-US" sz="1600" dirty="0">
                <a:solidFill>
                  <a:srgbClr val="FF9B00"/>
                </a:solidFill>
                <a:highlight>
                  <a:srgbClr val="000000"/>
                </a:highlight>
                <a:latin typeface="Consolas" panose="020B0609020204030204" pitchFamily="49" charset="0"/>
              </a:rPr>
              <a:t> </a:t>
            </a:r>
            <a:endParaRPr lang="en-GB" sz="1600" dirty="0">
              <a:solidFill>
                <a:srgbClr val="FF9B00"/>
              </a:solidFill>
              <a:highlight>
                <a:srgbClr val="000000"/>
              </a:highlight>
              <a:latin typeface="Consolas" panose="020B0609020204030204" pitchFamily="49" charset="0"/>
            </a:endParaRPr>
          </a:p>
        </p:txBody>
      </p:sp>
      <p:sp>
        <p:nvSpPr>
          <p:cNvPr id="19" name="TextBox 18">
            <a:extLst>
              <a:ext uri="{FF2B5EF4-FFF2-40B4-BE49-F238E27FC236}">
                <a16:creationId xmlns:a16="http://schemas.microsoft.com/office/drawing/2014/main" id="{C7FC316B-DDDE-EAB4-AB8E-B1A8B26CD206}"/>
              </a:ext>
            </a:extLst>
          </p:cNvPr>
          <p:cNvSpPr txBox="1"/>
          <p:nvPr/>
        </p:nvSpPr>
        <p:spPr>
          <a:xfrm>
            <a:off x="5509040" y="3177071"/>
            <a:ext cx="1219199"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3</a:t>
            </a:r>
            <a:endParaRPr lang="en-US" sz="1600" b="0" dirty="0">
              <a:solidFill>
                <a:srgbClr val="F7F7F7"/>
              </a:solidFill>
              <a:effectLst/>
              <a:latin typeface="Consolas" panose="020B0609020204030204" pitchFamily="49" charset="0"/>
            </a:endParaRPr>
          </a:p>
        </p:txBody>
      </p:sp>
    </p:spTree>
    <p:extLst>
      <p:ext uri="{BB962C8B-B14F-4D97-AF65-F5344CB8AC3E}">
        <p14:creationId xmlns:p14="http://schemas.microsoft.com/office/powerpoint/2010/main" val="99337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853034" y="4185854"/>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List operation</a:t>
            </a:r>
          </a:p>
        </p:txBody>
      </p:sp>
      <p:sp>
        <p:nvSpPr>
          <p:cNvPr id="10" name="TextBox 9">
            <a:extLst>
              <a:ext uri="{FF2B5EF4-FFF2-40B4-BE49-F238E27FC236}">
                <a16:creationId xmlns:a16="http://schemas.microsoft.com/office/drawing/2014/main" id="{76A17834-3460-72E4-2447-0B24B2501E31}"/>
              </a:ext>
            </a:extLst>
          </p:cNvPr>
          <p:cNvSpPr txBox="1"/>
          <p:nvPr/>
        </p:nvSpPr>
        <p:spPr>
          <a:xfrm>
            <a:off x="528579" y="1130715"/>
            <a:ext cx="7869184" cy="2585323"/>
          </a:xfrm>
          <a:prstGeom prst="rect">
            <a:avLst/>
          </a:prstGeom>
          <a:noFill/>
        </p:spPr>
        <p:txBody>
          <a:bodyPr wrap="square" rtlCol="0">
            <a:spAutoFit/>
          </a:bodyPr>
          <a:lstStyle/>
          <a:p>
            <a:r>
              <a:rPr lang="en-US" sz="1800" dirty="0"/>
              <a:t>reverse</a:t>
            </a:r>
          </a:p>
          <a:p>
            <a:r>
              <a:rPr lang="en-US" sz="1800" dirty="0"/>
              <a:t>append</a:t>
            </a:r>
          </a:p>
          <a:p>
            <a:r>
              <a:rPr lang="en-US" sz="1800" dirty="0"/>
              <a:t>remove</a:t>
            </a:r>
          </a:p>
          <a:p>
            <a:r>
              <a:rPr lang="en-US" sz="1800" dirty="0" err="1"/>
              <a:t>seperator.join</a:t>
            </a:r>
            <a:endParaRPr lang="en-US" sz="1800" dirty="0"/>
          </a:p>
          <a:p>
            <a:endParaRPr lang="en-US" sz="1800" dirty="0"/>
          </a:p>
          <a:p>
            <a:r>
              <a:rPr lang="en-US" sz="1800" dirty="0"/>
              <a:t>List1 + List2 = </a:t>
            </a:r>
          </a:p>
          <a:p>
            <a:endParaRPr lang="en-US" sz="1800" dirty="0"/>
          </a:p>
          <a:p>
            <a:endParaRPr lang="en-US" sz="1800" dirty="0"/>
          </a:p>
          <a:p>
            <a:r>
              <a:rPr lang="en-US" sz="1800" dirty="0"/>
              <a:t>If “Ben” not in names</a:t>
            </a:r>
            <a:endParaRPr lang="en-GB" sz="1800" dirty="0"/>
          </a:p>
        </p:txBody>
      </p:sp>
      <p:sp>
        <p:nvSpPr>
          <p:cNvPr id="12" name="TextBox 11">
            <a:extLst>
              <a:ext uri="{FF2B5EF4-FFF2-40B4-BE49-F238E27FC236}">
                <a16:creationId xmlns:a16="http://schemas.microsoft.com/office/drawing/2014/main" id="{906BA356-AABC-6212-0E56-A631D1BEB344}"/>
              </a:ext>
            </a:extLst>
          </p:cNvPr>
          <p:cNvSpPr txBox="1"/>
          <p:nvPr/>
        </p:nvSpPr>
        <p:spPr>
          <a:xfrm>
            <a:off x="2530956" y="371289"/>
            <a:ext cx="3948081"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"car"</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"taxi"</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b="0" dirty="0">
                <a:solidFill>
                  <a:srgbClr val="F7F7F7"/>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6C0CCF8F-6E83-ABFB-BA59-4B592C527B43}"/>
              </a:ext>
            </a:extLst>
          </p:cNvPr>
          <p:cNvSpPr txBox="1"/>
          <p:nvPr/>
        </p:nvSpPr>
        <p:spPr>
          <a:xfrm>
            <a:off x="2126674" y="1024083"/>
            <a:ext cx="3532908" cy="1323439"/>
          </a:xfrm>
          <a:prstGeom prst="rect">
            <a:avLst/>
          </a:prstGeom>
          <a:solidFill>
            <a:schemeClr val="tx1"/>
          </a:solidFill>
        </p:spPr>
        <p:txBody>
          <a:bodyPr wrap="square" rtlCol="0">
            <a:spAutoFit/>
          </a:bodyPr>
          <a:lstStyle/>
          <a:p>
            <a:r>
              <a:rPr lang="en-US" sz="2000" b="0" dirty="0" err="1">
                <a:solidFill>
                  <a:srgbClr val="FF9B00"/>
                </a:solidFill>
                <a:effectLst/>
                <a:latin typeface="Consolas" panose="020B0609020204030204" pitchFamily="49" charset="0"/>
              </a:rPr>
              <a:t>myList</a:t>
            </a:r>
            <a:r>
              <a:rPr lang="en-US" sz="2000" b="0" dirty="0" err="1">
                <a:solidFill>
                  <a:srgbClr val="F7F7F7"/>
                </a:solidFill>
                <a:effectLst/>
                <a:latin typeface="Consolas" panose="020B0609020204030204" pitchFamily="49" charset="0"/>
              </a:rPr>
              <a:t>.</a:t>
            </a:r>
            <a:r>
              <a:rPr lang="en-US" sz="2000" b="0" dirty="0" err="1">
                <a:solidFill>
                  <a:srgbClr val="FFFF00"/>
                </a:solidFill>
                <a:effectLst/>
                <a:latin typeface="Consolas" panose="020B0609020204030204" pitchFamily="49" charset="0"/>
              </a:rPr>
              <a:t>reverse</a:t>
            </a:r>
            <a:r>
              <a:rPr lang="en-US" sz="2000" b="0" dirty="0">
                <a:solidFill>
                  <a:srgbClr val="F7F7F7"/>
                </a:solidFill>
                <a:effectLst/>
                <a:latin typeface="Consolas" panose="020B0609020204030204" pitchFamily="49" charset="0"/>
              </a:rPr>
              <a:t>()</a:t>
            </a:r>
          </a:p>
          <a:p>
            <a:r>
              <a:rPr lang="en-US" sz="2000" b="0" dirty="0" err="1">
                <a:solidFill>
                  <a:srgbClr val="FF9B00"/>
                </a:solidFill>
                <a:effectLst/>
                <a:latin typeface="Consolas" panose="020B0609020204030204" pitchFamily="49" charset="0"/>
              </a:rPr>
              <a:t>myList</a:t>
            </a:r>
            <a:r>
              <a:rPr lang="en-US" sz="2000" b="0" dirty="0" err="1">
                <a:solidFill>
                  <a:srgbClr val="F7F7F7"/>
                </a:solidFill>
                <a:effectLst/>
                <a:latin typeface="Consolas" panose="020B0609020204030204" pitchFamily="49" charset="0"/>
              </a:rPr>
              <a:t>.</a:t>
            </a:r>
            <a:r>
              <a:rPr lang="en-US" sz="2000" b="0" dirty="0" err="1">
                <a:solidFill>
                  <a:srgbClr val="FFFF00"/>
                </a:solidFill>
                <a:effectLst/>
                <a:latin typeface="Consolas" panose="020B0609020204030204" pitchFamily="49" charset="0"/>
              </a:rPr>
              <a:t>append</a:t>
            </a:r>
            <a:r>
              <a:rPr lang="en-US" sz="2000" b="0" dirty="0">
                <a:solidFill>
                  <a:srgbClr val="F7F7F7"/>
                </a:solidFill>
                <a:effectLst/>
                <a:latin typeface="Consolas" panose="020B0609020204030204" pitchFamily="49" charset="0"/>
              </a:rPr>
              <a:t>(</a:t>
            </a:r>
            <a:r>
              <a:rPr lang="en-US" sz="2000" b="0" dirty="0">
                <a:solidFill>
                  <a:srgbClr val="FFFFFF"/>
                </a:solidFill>
                <a:effectLst/>
                <a:latin typeface="Consolas" panose="020B0609020204030204" pitchFamily="49" charset="0"/>
              </a:rPr>
              <a:t>"rocket"</a:t>
            </a:r>
            <a:r>
              <a:rPr lang="en-US" sz="2000" b="0" dirty="0">
                <a:solidFill>
                  <a:srgbClr val="F7F7F7"/>
                </a:solidFill>
                <a:effectLst/>
                <a:latin typeface="Consolas" panose="020B0609020204030204" pitchFamily="49" charset="0"/>
              </a:rPr>
              <a:t>)</a:t>
            </a:r>
          </a:p>
          <a:p>
            <a:r>
              <a:rPr lang="en-US" sz="2000" b="0" dirty="0" err="1">
                <a:solidFill>
                  <a:srgbClr val="FF9B00"/>
                </a:solidFill>
                <a:effectLst/>
                <a:latin typeface="Consolas" panose="020B0609020204030204" pitchFamily="49" charset="0"/>
              </a:rPr>
              <a:t>myList</a:t>
            </a:r>
            <a:r>
              <a:rPr lang="en-US" sz="2000" b="0" dirty="0" err="1">
                <a:solidFill>
                  <a:srgbClr val="F7F7F7"/>
                </a:solidFill>
                <a:effectLst/>
                <a:latin typeface="Consolas" panose="020B0609020204030204" pitchFamily="49" charset="0"/>
              </a:rPr>
              <a:t>.</a:t>
            </a:r>
            <a:r>
              <a:rPr lang="en-US" sz="2000" b="0" dirty="0" err="1">
                <a:solidFill>
                  <a:srgbClr val="FFFF00"/>
                </a:solidFill>
                <a:effectLst/>
                <a:latin typeface="Consolas" panose="020B0609020204030204" pitchFamily="49" charset="0"/>
              </a:rPr>
              <a:t>remove</a:t>
            </a:r>
            <a:r>
              <a:rPr lang="en-US" sz="2000" b="0" dirty="0">
                <a:solidFill>
                  <a:srgbClr val="F7F7F7"/>
                </a:solidFill>
                <a:effectLst/>
                <a:latin typeface="Consolas" panose="020B0609020204030204" pitchFamily="49" charset="0"/>
              </a:rPr>
              <a:t>(</a:t>
            </a:r>
            <a:r>
              <a:rPr lang="en-US" sz="2000" b="0" dirty="0">
                <a:solidFill>
                  <a:srgbClr val="FFFFFF"/>
                </a:solidFill>
                <a:effectLst/>
                <a:latin typeface="Consolas" panose="020B0609020204030204" pitchFamily="49" charset="0"/>
              </a:rPr>
              <a:t>"taxi"</a:t>
            </a:r>
            <a:r>
              <a:rPr lang="en-US" sz="2000" b="0" dirty="0">
                <a:solidFill>
                  <a:srgbClr val="F7F7F7"/>
                </a:solidFill>
                <a:effectLst/>
                <a:latin typeface="Consolas" panose="020B0609020204030204" pitchFamily="49" charset="0"/>
              </a:rPr>
              <a:t>)</a:t>
            </a:r>
          </a:p>
          <a:p>
            <a:r>
              <a:rPr lang="en-US" sz="2000" b="0" dirty="0">
                <a:solidFill>
                  <a:srgbClr val="FFFFFF"/>
                </a:solidFill>
                <a:effectLst/>
                <a:latin typeface="Consolas" panose="020B0609020204030204" pitchFamily="49" charset="0"/>
              </a:rPr>
              <a:t>":"</a:t>
            </a:r>
            <a:r>
              <a:rPr lang="en-US" sz="2000" b="0" dirty="0">
                <a:solidFill>
                  <a:srgbClr val="F7F7F7"/>
                </a:solidFill>
                <a:effectLst/>
                <a:latin typeface="Consolas" panose="020B0609020204030204" pitchFamily="49" charset="0"/>
              </a:rPr>
              <a:t>.</a:t>
            </a:r>
            <a:r>
              <a:rPr lang="en-US" sz="2000" b="0" dirty="0">
                <a:solidFill>
                  <a:srgbClr val="FFFF00"/>
                </a:solidFill>
                <a:effectLst/>
                <a:latin typeface="Consolas" panose="020B0609020204030204" pitchFamily="49" charset="0"/>
              </a:rPr>
              <a:t>join</a:t>
            </a:r>
            <a:r>
              <a:rPr lang="en-US" sz="2000" b="0" dirty="0">
                <a:solidFill>
                  <a:srgbClr val="F7F7F7"/>
                </a:solidFill>
                <a:effectLst/>
                <a:latin typeface="Consolas" panose="020B0609020204030204" pitchFamily="49" charset="0"/>
              </a:rPr>
              <a:t>(</a:t>
            </a:r>
            <a:r>
              <a:rPr lang="en-US" sz="2000" b="0" dirty="0" err="1">
                <a:solidFill>
                  <a:srgbClr val="FF9B00"/>
                </a:solidFill>
                <a:effectLst/>
                <a:latin typeface="Consolas" panose="020B0609020204030204" pitchFamily="49" charset="0"/>
              </a:rPr>
              <a:t>myList</a:t>
            </a:r>
            <a:r>
              <a:rPr lang="en-US" sz="2000" b="0" dirty="0">
                <a:solidFill>
                  <a:srgbClr val="F7F7F7"/>
                </a:solidFill>
                <a:effectLst/>
                <a:latin typeface="Consolas" panose="020B0609020204030204" pitchFamily="49" charset="0"/>
              </a:rPr>
              <a:t>)</a:t>
            </a:r>
          </a:p>
        </p:txBody>
      </p:sp>
      <p:sp>
        <p:nvSpPr>
          <p:cNvPr id="17" name="TextBox 16">
            <a:extLst>
              <a:ext uri="{FF2B5EF4-FFF2-40B4-BE49-F238E27FC236}">
                <a16:creationId xmlns:a16="http://schemas.microsoft.com/office/drawing/2014/main" id="{C4A69D6E-4CA2-8E21-3CA4-BE607BEEEE8D}"/>
              </a:ext>
            </a:extLst>
          </p:cNvPr>
          <p:cNvSpPr txBox="1"/>
          <p:nvPr/>
        </p:nvSpPr>
        <p:spPr>
          <a:xfrm>
            <a:off x="5767069" y="2008968"/>
            <a:ext cx="2801679"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a:t>
            </a:r>
            <a:r>
              <a:rPr lang="en-US" sz="1600" i="1" dirty="0" err="1">
                <a:solidFill>
                  <a:srgbClr val="8E8E8E"/>
                </a:solidFill>
                <a:latin typeface="Consolas" panose="020B0609020204030204" pitchFamily="49" charset="0"/>
              </a:rPr>
              <a:t>train:taxi:car:rocket</a:t>
            </a:r>
            <a:endParaRPr lang="en-US" sz="1600" i="1" dirty="0">
              <a:solidFill>
                <a:srgbClr val="8E8E8E"/>
              </a:solidFill>
              <a:latin typeface="Consolas" panose="020B0609020204030204" pitchFamily="49" charset="0"/>
            </a:endParaRPr>
          </a:p>
        </p:txBody>
      </p:sp>
      <p:sp>
        <p:nvSpPr>
          <p:cNvPr id="36" name="TextBox 35">
            <a:extLst>
              <a:ext uri="{FF2B5EF4-FFF2-40B4-BE49-F238E27FC236}">
                <a16:creationId xmlns:a16="http://schemas.microsoft.com/office/drawing/2014/main" id="{3F94E8D6-2CBF-9EB3-3C5F-AD42919DA6B7}"/>
              </a:ext>
            </a:extLst>
          </p:cNvPr>
          <p:cNvSpPr txBox="1"/>
          <p:nvPr/>
        </p:nvSpPr>
        <p:spPr>
          <a:xfrm>
            <a:off x="609600" y="3327797"/>
            <a:ext cx="3297381" cy="954107"/>
          </a:xfrm>
          <a:prstGeom prst="rect">
            <a:avLst/>
          </a:prstGeom>
          <a:solidFill>
            <a:schemeClr val="tx1"/>
          </a:solidFill>
        </p:spPr>
        <p:txBody>
          <a:bodyPr wrap="square" rtlCol="0">
            <a:spAutoFit/>
          </a:bodyPr>
          <a:lstStyle/>
          <a:p>
            <a:r>
              <a:rPr lang="en-US" b="0" i="1" dirty="0">
                <a:solidFill>
                  <a:srgbClr val="00FFFF"/>
                </a:solidFill>
                <a:effectLst/>
                <a:latin typeface="Consolas" panose="020B0609020204030204" pitchFamily="49" charset="0"/>
              </a:rPr>
              <a:t>if</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"rocket"</a:t>
            </a:r>
            <a:r>
              <a:rPr lang="en-US" b="0" dirty="0">
                <a:solidFill>
                  <a:srgbClr val="F7F7F7"/>
                </a:solidFill>
                <a:effectLst/>
                <a:latin typeface="Consolas" panose="020B0609020204030204" pitchFamily="49" charset="0"/>
              </a:rPr>
              <a:t>  not </a:t>
            </a:r>
            <a:r>
              <a:rPr lang="en-US" b="0" dirty="0">
                <a:solidFill>
                  <a:srgbClr val="00FFFF"/>
                </a:solidFill>
                <a:effectLst/>
                <a:latin typeface="Consolas" panose="020B0609020204030204" pitchFamily="49" charset="0"/>
              </a:rPr>
              <a:t>in</a:t>
            </a:r>
            <a:r>
              <a:rPr lang="en-US" b="0" dirty="0">
                <a:solidFill>
                  <a:srgbClr val="F7F7F7"/>
                </a:solidFill>
                <a:effectLst/>
                <a:latin typeface="Consolas" panose="020B0609020204030204" pitchFamily="49" charset="0"/>
              </a:rPr>
              <a:t> </a:t>
            </a:r>
            <a:r>
              <a:rPr lang="en-US" b="0" dirty="0" err="1">
                <a:solidFill>
                  <a:srgbClr val="FF9B00"/>
                </a:solidFill>
                <a:effectLst/>
                <a:latin typeface="Consolas" panose="020B0609020204030204" pitchFamily="49" charset="0"/>
              </a:rPr>
              <a:t>myList</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print</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"impossible"</a:t>
            </a:r>
            <a:r>
              <a:rPr lang="en-US" b="0" dirty="0">
                <a:solidFill>
                  <a:srgbClr val="F7F7F7"/>
                </a:solidFill>
                <a:effectLst/>
                <a:latin typeface="Consolas" panose="020B0609020204030204" pitchFamily="49" charset="0"/>
              </a:rPr>
              <a:t>)</a:t>
            </a:r>
          </a:p>
          <a:p>
            <a:r>
              <a:rPr lang="en-US" b="0" i="1" dirty="0">
                <a:solidFill>
                  <a:srgbClr val="00FFFF"/>
                </a:solidFill>
                <a:effectLst/>
                <a:latin typeface="Consolas" panose="020B0609020204030204" pitchFamily="49" charset="0"/>
              </a:rPr>
              <a:t>else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print</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"possible"</a:t>
            </a:r>
            <a:r>
              <a:rPr lang="en-US" b="0" dirty="0">
                <a:solidFill>
                  <a:srgbClr val="F7F7F7"/>
                </a:solidFill>
                <a:effectLst/>
                <a:latin typeface="Consolas" panose="020B0609020204030204" pitchFamily="49" charset="0"/>
              </a:rPr>
              <a:t>)</a:t>
            </a:r>
          </a:p>
        </p:txBody>
      </p:sp>
      <p:sp>
        <p:nvSpPr>
          <p:cNvPr id="37" name="TextBox 36">
            <a:extLst>
              <a:ext uri="{FF2B5EF4-FFF2-40B4-BE49-F238E27FC236}">
                <a16:creationId xmlns:a16="http://schemas.microsoft.com/office/drawing/2014/main" id="{8E23A50B-7107-55CF-28DA-1E9E465D5D06}"/>
              </a:ext>
            </a:extLst>
          </p:cNvPr>
          <p:cNvSpPr txBox="1"/>
          <p:nvPr/>
        </p:nvSpPr>
        <p:spPr>
          <a:xfrm>
            <a:off x="2126674" y="2571750"/>
            <a:ext cx="3841057" cy="400110"/>
          </a:xfrm>
          <a:prstGeom prst="rect">
            <a:avLst/>
          </a:prstGeom>
          <a:solidFill>
            <a:schemeClr val="tx1"/>
          </a:solidFill>
        </p:spPr>
        <p:txBody>
          <a:bodyPr wrap="square" rtlCol="0">
            <a:spAutoFit/>
          </a:bodyPr>
          <a:lstStyle/>
          <a:p>
            <a:r>
              <a:rPr lang="en-US" sz="2000" b="0" dirty="0" err="1">
                <a:solidFill>
                  <a:srgbClr val="FF9B00"/>
                </a:solidFill>
                <a:effectLst/>
                <a:latin typeface="Consolas" panose="020B0609020204030204" pitchFamily="49" charset="0"/>
              </a:rPr>
              <a:t>myList</a:t>
            </a:r>
            <a:r>
              <a:rPr lang="en-US" sz="2000" b="0" dirty="0">
                <a:solidFill>
                  <a:srgbClr val="F7F7F7"/>
                </a:solidFill>
                <a:effectLst/>
                <a:latin typeface="Consolas" panose="020B0609020204030204" pitchFamily="49" charset="0"/>
              </a:rPr>
              <a:t> = </a:t>
            </a:r>
            <a:r>
              <a:rPr lang="en-US" sz="2000" b="0" dirty="0" err="1">
                <a:solidFill>
                  <a:srgbClr val="FF9B00"/>
                </a:solidFill>
                <a:effectLst/>
                <a:latin typeface="Consolas" panose="020B0609020204030204" pitchFamily="49" charset="0"/>
              </a:rPr>
              <a:t>myList</a:t>
            </a:r>
            <a:r>
              <a:rPr lang="en-US" sz="2000" b="0" dirty="0">
                <a:solidFill>
                  <a:srgbClr val="FF9B00"/>
                </a:solidFill>
                <a:effectLst/>
                <a:latin typeface="Consolas" panose="020B0609020204030204" pitchFamily="49" charset="0"/>
              </a:rPr>
              <a:t> </a:t>
            </a:r>
            <a:r>
              <a:rPr lang="en-US" sz="2000" dirty="0">
                <a:solidFill>
                  <a:srgbClr val="FFFFFF"/>
                </a:solidFill>
                <a:latin typeface="Consolas" panose="020B0609020204030204" pitchFamily="49" charset="0"/>
              </a:rPr>
              <a:t>+ [1, 2]</a:t>
            </a:r>
          </a:p>
        </p:txBody>
      </p:sp>
      <p:sp>
        <p:nvSpPr>
          <p:cNvPr id="14" name="TextBox 13">
            <a:extLst>
              <a:ext uri="{FF2B5EF4-FFF2-40B4-BE49-F238E27FC236}">
                <a16:creationId xmlns:a16="http://schemas.microsoft.com/office/drawing/2014/main" id="{D17F257D-843B-9CA1-386A-DE61973D0373}"/>
              </a:ext>
            </a:extLst>
          </p:cNvPr>
          <p:cNvSpPr txBox="1"/>
          <p:nvPr/>
        </p:nvSpPr>
        <p:spPr>
          <a:xfrm>
            <a:off x="2527607" y="371289"/>
            <a:ext cx="3948081"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dirty="0">
                <a:solidFill>
                  <a:srgbClr val="FFFFFF"/>
                </a:solidFill>
                <a:latin typeface="Consolas" panose="020B0609020204030204" pitchFamily="49" charset="0"/>
              </a:rPr>
              <a:t>, "taxi"</a:t>
            </a:r>
            <a:r>
              <a:rPr lang="en-US" sz="1600" dirty="0">
                <a:solidFill>
                  <a:srgbClr val="F7F7F7"/>
                </a:solidFill>
                <a:latin typeface="Consolas" panose="020B0609020204030204" pitchFamily="49" charset="0"/>
              </a:rPr>
              <a:t>, </a:t>
            </a:r>
            <a:r>
              <a:rPr lang="en-US" sz="1600" dirty="0">
                <a:solidFill>
                  <a:srgbClr val="FFFFFF"/>
                </a:solidFill>
                <a:latin typeface="Consolas" panose="020B0609020204030204" pitchFamily="49" charset="0"/>
              </a:rPr>
              <a:t>"car"</a:t>
            </a:r>
            <a:r>
              <a:rPr lang="en-US" sz="1600" b="0" dirty="0">
                <a:solidFill>
                  <a:srgbClr val="F7F7F7"/>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16875826-8E95-EC91-8E17-BE60DDF3E54F}"/>
              </a:ext>
            </a:extLst>
          </p:cNvPr>
          <p:cNvSpPr txBox="1"/>
          <p:nvPr/>
        </p:nvSpPr>
        <p:spPr>
          <a:xfrm>
            <a:off x="2530956" y="371289"/>
            <a:ext cx="4871709"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dirty="0">
                <a:solidFill>
                  <a:srgbClr val="FFFFFF"/>
                </a:solidFill>
                <a:latin typeface="Consolas" panose="020B0609020204030204" pitchFamily="49" charset="0"/>
              </a:rPr>
              <a:t>, "taxi"</a:t>
            </a:r>
            <a:r>
              <a:rPr lang="en-US" sz="1600" dirty="0">
                <a:solidFill>
                  <a:srgbClr val="F7F7F7"/>
                </a:solidFill>
                <a:latin typeface="Consolas" panose="020B0609020204030204" pitchFamily="49" charset="0"/>
              </a:rPr>
              <a:t>, </a:t>
            </a:r>
            <a:r>
              <a:rPr lang="en-US" sz="1600" dirty="0">
                <a:solidFill>
                  <a:srgbClr val="FFFFFF"/>
                </a:solidFill>
                <a:latin typeface="Consolas" panose="020B0609020204030204" pitchFamily="49" charset="0"/>
              </a:rPr>
              <a:t>"</a:t>
            </a:r>
            <a:r>
              <a:rPr lang="en-US" sz="1600" dirty="0" err="1">
                <a:solidFill>
                  <a:srgbClr val="FFFFFF"/>
                </a:solidFill>
                <a:latin typeface="Consolas" panose="020B0609020204030204" pitchFamily="49" charset="0"/>
              </a:rPr>
              <a:t>car","rocket</a:t>
            </a:r>
            <a:r>
              <a:rPr lang="en-US" sz="1600" dirty="0">
                <a:solidFill>
                  <a:srgbClr val="FFFFFF"/>
                </a:solidFill>
                <a:latin typeface="Consolas" panose="020B0609020204030204" pitchFamily="49" charset="0"/>
              </a:rPr>
              <a:t>"</a:t>
            </a:r>
            <a:r>
              <a:rPr lang="en-US" sz="1600" b="0" dirty="0">
                <a:solidFill>
                  <a:srgbClr val="F7F7F7"/>
                </a:solidFill>
                <a:effectLst/>
                <a:latin typeface="Consolas" panose="020B0609020204030204" pitchFamily="49" charset="0"/>
              </a:rPr>
              <a:t>]</a:t>
            </a:r>
          </a:p>
        </p:txBody>
      </p:sp>
      <p:sp>
        <p:nvSpPr>
          <p:cNvPr id="39" name="TextBox 38">
            <a:extLst>
              <a:ext uri="{FF2B5EF4-FFF2-40B4-BE49-F238E27FC236}">
                <a16:creationId xmlns:a16="http://schemas.microsoft.com/office/drawing/2014/main" id="{CC5D4371-1568-C84C-10BA-EB7F331B1B71}"/>
              </a:ext>
            </a:extLst>
          </p:cNvPr>
          <p:cNvSpPr txBox="1"/>
          <p:nvPr/>
        </p:nvSpPr>
        <p:spPr>
          <a:xfrm>
            <a:off x="2530956" y="371289"/>
            <a:ext cx="4871709" cy="338554"/>
          </a:xfrm>
          <a:prstGeom prst="rect">
            <a:avLst/>
          </a:prstGeom>
          <a:solidFill>
            <a:schemeClr val="tx1"/>
          </a:solidFill>
        </p:spPr>
        <p:txBody>
          <a:bodyPr wrap="square" rtlCol="0">
            <a:spAutoFit/>
          </a:bodyPr>
          <a:lstStyle/>
          <a:p>
            <a:r>
              <a:rPr lang="en-US" sz="1600" b="0" dirty="0" err="1">
                <a:solidFill>
                  <a:srgbClr val="FF9B00"/>
                </a:solidFill>
                <a:effectLst/>
                <a:latin typeface="Consolas" panose="020B0609020204030204" pitchFamily="49" charset="0"/>
              </a:rPr>
              <a:t>myList</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"train"</a:t>
            </a:r>
            <a:r>
              <a:rPr lang="en-US" sz="1600" dirty="0">
                <a:solidFill>
                  <a:srgbClr val="FFFFFF"/>
                </a:solidFill>
                <a:latin typeface="Consolas" panose="020B0609020204030204" pitchFamily="49" charset="0"/>
              </a:rPr>
              <a:t>, "car", "rocket"</a:t>
            </a:r>
            <a:r>
              <a:rPr lang="en-US" sz="1600" b="0" dirty="0">
                <a:solidFill>
                  <a:srgbClr val="F7F7F7"/>
                </a:solidFill>
                <a:effectLst/>
                <a:latin typeface="Consolas" panose="020B0609020204030204" pitchFamily="49" charset="0"/>
              </a:rPr>
              <a:t>]</a:t>
            </a:r>
          </a:p>
        </p:txBody>
      </p:sp>
      <p:sp>
        <p:nvSpPr>
          <p:cNvPr id="38" name="TextBox 37">
            <a:extLst>
              <a:ext uri="{FF2B5EF4-FFF2-40B4-BE49-F238E27FC236}">
                <a16:creationId xmlns:a16="http://schemas.microsoft.com/office/drawing/2014/main" id="{7AE244A2-70EE-F4A3-CA53-E2B3CF585757}"/>
              </a:ext>
            </a:extLst>
          </p:cNvPr>
          <p:cNvSpPr txBox="1"/>
          <p:nvPr/>
        </p:nvSpPr>
        <p:spPr>
          <a:xfrm>
            <a:off x="2527607" y="373098"/>
            <a:ext cx="5362026" cy="338554"/>
          </a:xfrm>
          <a:prstGeom prst="rect">
            <a:avLst/>
          </a:prstGeom>
          <a:solidFill>
            <a:schemeClr val="tx1"/>
          </a:solidFill>
        </p:spPr>
        <p:txBody>
          <a:bodyPr wrap="square" rtlCol="0">
            <a:spAutoFit/>
          </a:bodyPr>
          <a:lstStyle/>
          <a:p>
            <a:r>
              <a:rPr lang="en-US" sz="1600" dirty="0" err="1">
                <a:solidFill>
                  <a:srgbClr val="FF9B00"/>
                </a:solidFill>
                <a:latin typeface="Consolas" panose="020B0609020204030204" pitchFamily="49" charset="0"/>
              </a:rPr>
              <a:t>myList</a:t>
            </a:r>
            <a:r>
              <a:rPr lang="en-US" sz="1600" dirty="0">
                <a:solidFill>
                  <a:srgbClr val="F7F7F7"/>
                </a:solidFill>
                <a:latin typeface="Consolas" panose="020B0609020204030204" pitchFamily="49" charset="0"/>
              </a:rPr>
              <a:t> </a:t>
            </a:r>
            <a:r>
              <a:rPr lang="en-US" sz="1600" dirty="0">
                <a:solidFill>
                  <a:srgbClr val="00FFF3"/>
                </a:solidFill>
                <a:latin typeface="Consolas" panose="020B0609020204030204" pitchFamily="49" charset="0"/>
              </a:rPr>
              <a:t>=</a:t>
            </a:r>
            <a:r>
              <a:rPr lang="en-US" sz="1600" dirty="0">
                <a:solidFill>
                  <a:srgbClr val="F7F7F7"/>
                </a:solidFill>
                <a:latin typeface="Consolas" panose="020B0609020204030204" pitchFamily="49" charset="0"/>
              </a:rPr>
              <a:t> [</a:t>
            </a:r>
            <a:r>
              <a:rPr lang="en-US" sz="1600" dirty="0">
                <a:solidFill>
                  <a:srgbClr val="FFFFFF"/>
                </a:solidFill>
                <a:latin typeface="Consolas" panose="020B0609020204030204" pitchFamily="49" charset="0"/>
              </a:rPr>
              <a:t>"train", "taxi"</a:t>
            </a:r>
            <a:r>
              <a:rPr lang="en-US" sz="1600" dirty="0">
                <a:solidFill>
                  <a:srgbClr val="F7F7F7"/>
                </a:solidFill>
                <a:latin typeface="Consolas" panose="020B0609020204030204" pitchFamily="49" charset="0"/>
              </a:rPr>
              <a:t>, </a:t>
            </a:r>
            <a:r>
              <a:rPr lang="en-US" sz="1600" dirty="0">
                <a:solidFill>
                  <a:srgbClr val="FFFFFF"/>
                </a:solidFill>
                <a:latin typeface="Consolas" panose="020B0609020204030204" pitchFamily="49" charset="0"/>
              </a:rPr>
              <a:t>"car","rocket",1,2</a:t>
            </a:r>
            <a:r>
              <a:rPr lang="en-US" sz="1600" dirty="0">
                <a:solidFill>
                  <a:srgbClr val="F7F7F7"/>
                </a:solidFill>
                <a:latin typeface="Consolas" panose="020B0609020204030204" pitchFamily="49" charset="0"/>
              </a:rPr>
              <a:t>]</a:t>
            </a:r>
          </a:p>
        </p:txBody>
      </p:sp>
    </p:spTree>
    <p:extLst>
      <p:ext uri="{BB962C8B-B14F-4D97-AF65-F5344CB8AC3E}">
        <p14:creationId xmlns:p14="http://schemas.microsoft.com/office/powerpoint/2010/main" val="213750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4" grpId="0" animBg="1"/>
      <p:bldP spid="15" grpId="0" animBg="1"/>
      <p:bldP spid="39"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124314" y="110446"/>
            <a:ext cx="8677715" cy="4858980"/>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853034" y="4185854"/>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386404" y="265424"/>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List operation</a:t>
            </a:r>
          </a:p>
        </p:txBody>
      </p:sp>
      <p:sp>
        <p:nvSpPr>
          <p:cNvPr id="13" name="TextBox 12">
            <a:extLst>
              <a:ext uri="{FF2B5EF4-FFF2-40B4-BE49-F238E27FC236}">
                <a16:creationId xmlns:a16="http://schemas.microsoft.com/office/drawing/2014/main" id="{6C0CCF8F-6E83-ABFB-BA59-4B592C527B43}"/>
              </a:ext>
            </a:extLst>
          </p:cNvPr>
          <p:cNvSpPr txBox="1"/>
          <p:nvPr/>
        </p:nvSpPr>
        <p:spPr>
          <a:xfrm>
            <a:off x="845128" y="2185993"/>
            <a:ext cx="3532908" cy="707886"/>
          </a:xfrm>
          <a:prstGeom prst="rect">
            <a:avLst/>
          </a:prstGeom>
          <a:solidFill>
            <a:schemeClr val="tx1"/>
          </a:solidFill>
        </p:spPr>
        <p:txBody>
          <a:bodyPr wrap="square" rtlCol="0">
            <a:spAutoFit/>
          </a:bodyPr>
          <a:lstStyle/>
          <a:p>
            <a:r>
              <a:rPr lang="en-US" sz="2000" b="0" dirty="0" err="1">
                <a:solidFill>
                  <a:srgbClr val="FF9B00"/>
                </a:solidFill>
                <a:effectLst/>
                <a:latin typeface="Consolas" panose="020B0609020204030204" pitchFamily="49" charset="0"/>
              </a:rPr>
              <a:t>myList</a:t>
            </a:r>
            <a:r>
              <a:rPr lang="en-US" sz="2000" b="0" dirty="0" err="1">
                <a:solidFill>
                  <a:srgbClr val="F7F7F7"/>
                </a:solidFill>
                <a:effectLst/>
                <a:latin typeface="Consolas" panose="020B0609020204030204" pitchFamily="49" charset="0"/>
              </a:rPr>
              <a:t>.</a:t>
            </a:r>
            <a:r>
              <a:rPr lang="en-US" sz="2000" b="0" dirty="0" err="1">
                <a:solidFill>
                  <a:srgbClr val="FFFF00"/>
                </a:solidFill>
                <a:effectLst/>
                <a:latin typeface="Consolas" panose="020B0609020204030204" pitchFamily="49" charset="0"/>
              </a:rPr>
              <a:t>reverse</a:t>
            </a:r>
            <a:r>
              <a:rPr lang="en-US" sz="2000" b="0" dirty="0">
                <a:solidFill>
                  <a:srgbClr val="F7F7F7"/>
                </a:solidFill>
                <a:effectLst/>
                <a:latin typeface="Consolas" panose="020B0609020204030204" pitchFamily="49" charset="0"/>
              </a:rPr>
              <a:t>()</a:t>
            </a:r>
          </a:p>
          <a:p>
            <a:r>
              <a:rPr lang="en-US" sz="2000" b="0" dirty="0">
                <a:solidFill>
                  <a:srgbClr val="FFFF00"/>
                </a:solidFill>
                <a:effectLst/>
                <a:latin typeface="Consolas" panose="020B0609020204030204" pitchFamily="49" charset="0"/>
              </a:rPr>
              <a:t>print</a:t>
            </a:r>
            <a:r>
              <a:rPr lang="en-US" sz="2000" b="0" dirty="0">
                <a:solidFill>
                  <a:srgbClr val="F7F7F7"/>
                </a:solidFill>
                <a:effectLst/>
                <a:latin typeface="Consolas" panose="020B0609020204030204" pitchFamily="49" charset="0"/>
              </a:rPr>
              <a:t>(</a:t>
            </a:r>
            <a:r>
              <a:rPr lang="en-US" sz="2000" b="0" dirty="0" err="1">
                <a:solidFill>
                  <a:srgbClr val="FF9B00"/>
                </a:solidFill>
                <a:effectLst/>
                <a:latin typeface="Consolas" panose="020B0609020204030204" pitchFamily="49" charset="0"/>
              </a:rPr>
              <a:t>myList</a:t>
            </a:r>
            <a:r>
              <a:rPr lang="en-US" sz="2000" b="0" dirty="0">
                <a:solidFill>
                  <a:srgbClr val="F7F7F7"/>
                </a:solidFill>
                <a:effectLst/>
                <a:latin typeface="Consolas" panose="020B0609020204030204" pitchFamily="49" charset="0"/>
              </a:rPr>
              <a:t>)</a:t>
            </a:r>
          </a:p>
        </p:txBody>
      </p:sp>
      <p:sp>
        <p:nvSpPr>
          <p:cNvPr id="36" name="TextBox 35">
            <a:extLst>
              <a:ext uri="{FF2B5EF4-FFF2-40B4-BE49-F238E27FC236}">
                <a16:creationId xmlns:a16="http://schemas.microsoft.com/office/drawing/2014/main" id="{3F94E8D6-2CBF-9EB3-3C5F-AD42919DA6B7}"/>
              </a:ext>
            </a:extLst>
          </p:cNvPr>
          <p:cNvSpPr txBox="1"/>
          <p:nvPr/>
        </p:nvSpPr>
        <p:spPr>
          <a:xfrm>
            <a:off x="4896335" y="2486095"/>
            <a:ext cx="3297381" cy="307777"/>
          </a:xfrm>
          <a:prstGeom prst="rect">
            <a:avLst/>
          </a:prstGeom>
          <a:solidFill>
            <a:schemeClr val="tx1"/>
          </a:solidFill>
        </p:spPr>
        <p:txBody>
          <a:bodyPr wrap="square" rtlCol="0">
            <a:spAutoFit/>
          </a:bodyPr>
          <a:lstStyle/>
          <a:p>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err="1">
                <a:solidFill>
                  <a:srgbClr val="FF9B00"/>
                </a:solidFill>
                <a:effectLst/>
                <a:latin typeface="Consolas" panose="020B0609020204030204" pitchFamily="49" charset="0"/>
              </a:rPr>
              <a:t>myList</a:t>
            </a:r>
            <a:r>
              <a:rPr lang="en-US" sz="1400" b="0" dirty="0" err="1">
                <a:solidFill>
                  <a:srgbClr val="F7F7F7"/>
                </a:solidFill>
                <a:effectLst/>
                <a:latin typeface="Consolas" panose="020B0609020204030204" pitchFamily="49" charset="0"/>
              </a:rPr>
              <a:t>.</a:t>
            </a:r>
            <a:r>
              <a:rPr lang="en-US" sz="1400" b="0" dirty="0" err="1">
                <a:solidFill>
                  <a:srgbClr val="FFFF00"/>
                </a:solidFill>
                <a:effectLst/>
                <a:latin typeface="Consolas" panose="020B0609020204030204" pitchFamily="49" charset="0"/>
              </a:rPr>
              <a:t>reverse</a:t>
            </a:r>
            <a:r>
              <a:rPr lang="en-US" sz="1400" b="0" dirty="0">
                <a:solidFill>
                  <a:srgbClr val="F7F7F7"/>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A3212004-9224-FAAB-0F72-8A9079EDB6E4}"/>
              </a:ext>
            </a:extLst>
          </p:cNvPr>
          <p:cNvSpPr txBox="1"/>
          <p:nvPr/>
        </p:nvSpPr>
        <p:spPr>
          <a:xfrm>
            <a:off x="5144187" y="2870971"/>
            <a:ext cx="2801679" cy="338554"/>
          </a:xfrm>
          <a:prstGeom prst="rect">
            <a:avLst/>
          </a:prstGeom>
          <a:solidFill>
            <a:schemeClr val="tx1"/>
          </a:solidFill>
        </p:spPr>
        <p:txBody>
          <a:bodyPr wrap="square" rtlCol="0">
            <a:spAutoFit/>
          </a:bodyPr>
          <a:lstStyle/>
          <a:p>
            <a:r>
              <a:rPr lang="en-US" sz="1600" b="0" i="1" dirty="0">
                <a:solidFill>
                  <a:srgbClr val="8E8E8E"/>
                </a:solidFill>
                <a:effectLst/>
                <a:latin typeface="Consolas" panose="020B0609020204030204" pitchFamily="49" charset="0"/>
              </a:rPr>
              <a:t># </a:t>
            </a:r>
            <a:r>
              <a:rPr lang="en-US" sz="1600" i="1" dirty="0">
                <a:solidFill>
                  <a:srgbClr val="8E8E8E"/>
                </a:solidFill>
                <a:latin typeface="Consolas" panose="020B0609020204030204" pitchFamily="49" charset="0"/>
              </a:rPr>
              <a:t>None</a:t>
            </a:r>
          </a:p>
        </p:txBody>
      </p:sp>
      <p:sp>
        <p:nvSpPr>
          <p:cNvPr id="9" name="TextBox 8">
            <a:extLst>
              <a:ext uri="{FF2B5EF4-FFF2-40B4-BE49-F238E27FC236}">
                <a16:creationId xmlns:a16="http://schemas.microsoft.com/office/drawing/2014/main" id="{0477B2DD-8465-2F57-E035-87AC756F4C07}"/>
              </a:ext>
            </a:extLst>
          </p:cNvPr>
          <p:cNvSpPr txBox="1"/>
          <p:nvPr/>
        </p:nvSpPr>
        <p:spPr>
          <a:xfrm>
            <a:off x="840162" y="3040248"/>
            <a:ext cx="3607147" cy="276999"/>
          </a:xfrm>
          <a:prstGeom prst="rect">
            <a:avLst/>
          </a:prstGeom>
          <a:solidFill>
            <a:schemeClr val="tx1"/>
          </a:solidFill>
        </p:spPr>
        <p:txBody>
          <a:bodyPr wrap="square" rtlCol="0">
            <a:spAutoFit/>
          </a:bodyPr>
          <a:lstStyle/>
          <a:p>
            <a:r>
              <a:rPr lang="en-US" sz="1200" b="0" i="1" dirty="0">
                <a:solidFill>
                  <a:srgbClr val="8E8E8E"/>
                </a:solidFill>
                <a:effectLst/>
                <a:latin typeface="Consolas" panose="020B0609020204030204" pitchFamily="49" charset="0"/>
              </a:rPr>
              <a:t># </a:t>
            </a:r>
            <a:r>
              <a:rPr lang="en-US" sz="1200" i="1" dirty="0">
                <a:solidFill>
                  <a:srgbClr val="8E8E8E"/>
                </a:solidFill>
                <a:latin typeface="Consolas" panose="020B0609020204030204" pitchFamily="49" charset="0"/>
              </a:rPr>
              <a:t>["train", "taxi", "car", "rocket"]</a:t>
            </a:r>
          </a:p>
        </p:txBody>
      </p:sp>
    </p:spTree>
    <p:extLst>
      <p:ext uri="{BB962C8B-B14F-4D97-AF65-F5344CB8AC3E}">
        <p14:creationId xmlns:p14="http://schemas.microsoft.com/office/powerpoint/2010/main" val="15821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3881</TotalTime>
  <Words>1549</Words>
  <Application>Microsoft Office PowerPoint</Application>
  <PresentationFormat>On-screen Show (16:9)</PresentationFormat>
  <Paragraphs>309</Paragraphs>
  <Slides>26</Slides>
  <Notes>4</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Calibri</vt:lpstr>
      <vt:lpstr>Poppins Medium</vt:lpstr>
      <vt:lpstr>Bowlby One SC</vt:lpstr>
      <vt:lpstr>Consolas</vt:lpstr>
      <vt:lpstr>Arial</vt:lpstr>
      <vt:lpstr>Aptos Narrow</vt:lpstr>
      <vt:lpstr>euclid_circular_a</vt:lpstr>
      <vt:lpstr>Courier New</vt:lpstr>
      <vt:lpstr>Poppins</vt:lpstr>
      <vt:lpstr>Cute Pastel Interface Style for Coding &amp; Programming Learning Center by Slidesgo</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 COURSE</dc:title>
  <dc:creator>over</dc:creator>
  <cp:lastModifiedBy>Shalev Lau</cp:lastModifiedBy>
  <cp:revision>27</cp:revision>
  <dcterms:modified xsi:type="dcterms:W3CDTF">2024-03-14T13:14:06Z</dcterms:modified>
</cp:coreProperties>
</file>